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86BEFC9-6F59-4ADC-A013-9BC210A38992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C01D28-D083-4AF3-B459-C350F1D8D2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332656"/>
            <a:ext cx="5472608" cy="3384376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АППЛИКАЦИЯ «Солнышко»</a:t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endParaRPr lang="ru-RU" sz="54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2786058"/>
            <a:ext cx="3143272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Протянуло Солнышко,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Лучики свои,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На мое окошечко,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В весенние деньки.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Ласково так смотрит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И, согрев теплом,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Все же не уходит.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Знать По нраву дом!</a:t>
            </a:r>
          </a:p>
        </p:txBody>
      </p:sp>
      <p:pic>
        <p:nvPicPr>
          <p:cNvPr id="4" name="Рисунок 3" descr="2f7c2dce27cae79f4fbd135c93ba8c7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428736"/>
            <a:ext cx="4064000" cy="406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20200424_10335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5857627">
            <a:off x="3227181" y="1091749"/>
            <a:ext cx="3821789" cy="562105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i="1" dirty="0" smtClean="0">
                <a:solidFill>
                  <a:srgbClr val="FF0000"/>
                </a:solidFill>
              </a:rPr>
              <a:t>Для создания «</a:t>
            </a:r>
            <a:r>
              <a:rPr lang="ru-RU" sz="2700" i="1" dirty="0" err="1" smtClean="0">
                <a:solidFill>
                  <a:srgbClr val="FF0000"/>
                </a:solidFill>
              </a:rPr>
              <a:t>ладошкового</a:t>
            </a:r>
            <a:r>
              <a:rPr lang="ru-RU" sz="2700" i="1" dirty="0" smtClean="0">
                <a:solidFill>
                  <a:srgbClr val="FF0000"/>
                </a:solidFill>
              </a:rPr>
              <a:t>»солнышка  вам </a:t>
            </a:r>
            <a:r>
              <a:rPr lang="ru-RU" sz="2700" i="1" dirty="0" err="1" smtClean="0">
                <a:solidFill>
                  <a:srgbClr val="FF0000"/>
                </a:solidFill>
              </a:rPr>
              <a:t>понадобится:листы</a:t>
            </a:r>
            <a:r>
              <a:rPr lang="ru-RU" sz="2700" i="1" dirty="0" smtClean="0">
                <a:solidFill>
                  <a:srgbClr val="FF0000"/>
                </a:solidFill>
              </a:rPr>
              <a:t> желтой </a:t>
            </a:r>
            <a:r>
              <a:rPr lang="ru-RU" sz="2700" i="1" dirty="0" err="1" smtClean="0">
                <a:solidFill>
                  <a:srgbClr val="FF0000"/>
                </a:solidFill>
              </a:rPr>
              <a:t>бумаги,ножницы,простой</a:t>
            </a:r>
            <a:r>
              <a:rPr lang="ru-RU" sz="2700" i="1" dirty="0" smtClean="0">
                <a:solidFill>
                  <a:srgbClr val="FF0000"/>
                </a:solidFill>
              </a:rPr>
              <a:t> </a:t>
            </a:r>
            <a:r>
              <a:rPr lang="ru-RU" sz="2700" i="1" dirty="0" err="1" smtClean="0">
                <a:solidFill>
                  <a:srgbClr val="FF0000"/>
                </a:solidFill>
              </a:rPr>
              <a:t>карандаш,клей</a:t>
            </a:r>
            <a:r>
              <a:rPr lang="ru-RU" sz="2700" i="1" dirty="0" smtClean="0">
                <a:solidFill>
                  <a:srgbClr val="FF0000"/>
                </a:solidFill>
              </a:rPr>
              <a:t> карандаш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b="0" i="1" dirty="0" smtClean="0">
                <a:solidFill>
                  <a:srgbClr val="FF0000"/>
                </a:solidFill>
              </a:rPr>
              <a:t>Изготовьте шаблоны сами.</a:t>
            </a:r>
            <a:br>
              <a:rPr lang="ru-RU" sz="2400" b="0" i="1" dirty="0" smtClean="0">
                <a:solidFill>
                  <a:srgbClr val="FF0000"/>
                </a:solidFill>
              </a:rPr>
            </a:br>
            <a:r>
              <a:rPr lang="ru-RU" sz="2400" b="0" i="1" dirty="0" smtClean="0">
                <a:solidFill>
                  <a:srgbClr val="FF0000"/>
                </a:solidFill>
              </a:rPr>
              <a:t>Возьмите лист желтой </a:t>
            </a:r>
            <a:r>
              <a:rPr lang="ru-RU" sz="2400" b="0" i="1" dirty="0" err="1" smtClean="0">
                <a:solidFill>
                  <a:srgbClr val="FF0000"/>
                </a:solidFill>
              </a:rPr>
              <a:t>бумаги,обведите</a:t>
            </a:r>
            <a:r>
              <a:rPr lang="ru-RU" sz="2400" b="0" i="1" dirty="0" smtClean="0">
                <a:solidFill>
                  <a:srgbClr val="FF0000"/>
                </a:solidFill>
              </a:rPr>
              <a:t> контур ладошки малыша простым </a:t>
            </a:r>
            <a:r>
              <a:rPr lang="ru-RU" sz="2400" b="0" i="1" dirty="0" err="1" smtClean="0">
                <a:solidFill>
                  <a:srgbClr val="FF0000"/>
                </a:solidFill>
              </a:rPr>
              <a:t>карандашом,обведите</a:t>
            </a:r>
            <a:r>
              <a:rPr lang="ru-RU" sz="2400" b="0" i="1" dirty="0" smtClean="0">
                <a:solidFill>
                  <a:srgbClr val="FF0000"/>
                </a:solidFill>
              </a:rPr>
              <a:t> круг и аккуратно вырежьте ножницами.</a:t>
            </a:r>
            <a:endParaRPr lang="ru-RU" sz="2400" b="0" i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IMG_20200424_1153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84215">
            <a:off x="3703410" y="2559368"/>
            <a:ext cx="4054092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85883"/>
          </a:xfrm>
        </p:spPr>
        <p:txBody>
          <a:bodyPr>
            <a:normAutofit fontScale="90000"/>
          </a:bodyPr>
          <a:lstStyle/>
          <a:p>
            <a:r>
              <a:rPr lang="ru-RU" sz="3200" b="0" i="1" dirty="0" smtClean="0">
                <a:solidFill>
                  <a:srgbClr val="FF0000"/>
                </a:solidFill>
              </a:rPr>
              <a:t/>
            </a:r>
            <a:br>
              <a:rPr lang="ru-RU" sz="3200" b="0" i="1" dirty="0" smtClean="0">
                <a:solidFill>
                  <a:srgbClr val="FF0000"/>
                </a:solidFill>
              </a:rPr>
            </a:br>
            <a:r>
              <a:rPr lang="ru-RU" sz="3200" b="0" i="1" dirty="0" smtClean="0">
                <a:solidFill>
                  <a:srgbClr val="FF0000"/>
                </a:solidFill>
              </a:rPr>
              <a:t/>
            </a:r>
            <a:br>
              <a:rPr lang="ru-RU" sz="3200" b="0" i="1" dirty="0" smtClean="0">
                <a:solidFill>
                  <a:srgbClr val="FF0000"/>
                </a:solidFill>
              </a:rPr>
            </a:br>
            <a:r>
              <a:rPr lang="ru-RU" sz="3200" b="0" i="1" dirty="0" smtClean="0">
                <a:solidFill>
                  <a:srgbClr val="FF0000"/>
                </a:solidFill>
              </a:rPr>
              <a:t/>
            </a:r>
            <a:br>
              <a:rPr lang="ru-RU" sz="3200" b="0" i="1" dirty="0" smtClean="0">
                <a:solidFill>
                  <a:srgbClr val="FF0000"/>
                </a:solidFill>
              </a:rPr>
            </a:br>
            <a:r>
              <a:rPr lang="ru-RU" sz="3200" b="0" i="1" dirty="0" smtClean="0">
                <a:solidFill>
                  <a:srgbClr val="FF0000"/>
                </a:solidFill>
              </a:rPr>
              <a:t/>
            </a:r>
            <a:br>
              <a:rPr lang="ru-RU" sz="3200" b="0" i="1" dirty="0" smtClean="0">
                <a:solidFill>
                  <a:srgbClr val="FF0000"/>
                </a:solidFill>
              </a:rPr>
            </a:br>
            <a:r>
              <a:rPr lang="ru-RU" sz="2200" b="0" i="1" dirty="0" smtClean="0">
                <a:solidFill>
                  <a:srgbClr val="FF0000"/>
                </a:solidFill>
              </a:rPr>
              <a:t>Теперь ребенок может приступать к самостоятельной работе(контролируйте его и </a:t>
            </a:r>
            <a:r>
              <a:rPr lang="ru-RU" sz="2200" b="0" i="1" dirty="0" err="1" smtClean="0">
                <a:solidFill>
                  <a:srgbClr val="FF0000"/>
                </a:solidFill>
              </a:rPr>
              <a:t>помогайте,если</a:t>
            </a:r>
            <a:r>
              <a:rPr lang="ru-RU" sz="2200" b="0" i="1" dirty="0" smtClean="0">
                <a:solidFill>
                  <a:srgbClr val="FF0000"/>
                </a:solidFill>
              </a:rPr>
              <a:t> он испытывает затруднения в работе)</a:t>
            </a:r>
            <a:br>
              <a:rPr lang="ru-RU" sz="2200" b="0" i="1" dirty="0" smtClean="0">
                <a:solidFill>
                  <a:srgbClr val="FF0000"/>
                </a:solidFill>
              </a:rPr>
            </a:br>
            <a:r>
              <a:rPr lang="ru-RU" sz="2200" b="0" i="1" dirty="0" smtClean="0">
                <a:solidFill>
                  <a:srgbClr val="FF0000"/>
                </a:solidFill>
              </a:rPr>
              <a:t>вырезанные ладошки  надо приклеить на заранее подготовленный круг</a:t>
            </a:r>
            <a:endParaRPr lang="ru-RU" sz="2200" b="0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IMG_20200424_1155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971447">
            <a:off x="2271427" y="2698445"/>
            <a:ext cx="5643602" cy="35004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928670"/>
            <a:ext cx="7772400" cy="1857387"/>
          </a:xfrm>
        </p:spPr>
        <p:txBody>
          <a:bodyPr>
            <a:noAutofit/>
          </a:bodyPr>
          <a:lstStyle/>
          <a:p>
            <a:r>
              <a:rPr lang="ru-RU" sz="2800" b="0" i="1" dirty="0" smtClean="0">
                <a:solidFill>
                  <a:srgbClr val="FF0000"/>
                </a:solidFill>
              </a:rPr>
              <a:t>А теперь пусть малыш сам придумает настроение Солнышку.</a:t>
            </a:r>
            <a:br>
              <a:rPr lang="ru-RU" sz="2800" b="0" i="1" dirty="0" smtClean="0">
                <a:solidFill>
                  <a:srgbClr val="FF0000"/>
                </a:solidFill>
              </a:rPr>
            </a:br>
            <a:r>
              <a:rPr lang="ru-RU" sz="2800" b="0" i="1" dirty="0" smtClean="0">
                <a:solidFill>
                  <a:srgbClr val="FF0000"/>
                </a:solidFill>
              </a:rPr>
              <a:t>Это можно сделать с помощью цветных карандашей или приклеить на круг, заранее подготовленные и вырезанные вами, шаблоны </a:t>
            </a:r>
            <a:r>
              <a:rPr lang="ru-RU" sz="2800" b="0" i="1" dirty="0" err="1" smtClean="0">
                <a:solidFill>
                  <a:srgbClr val="FF0000"/>
                </a:solidFill>
              </a:rPr>
              <a:t>носика,глаз</a:t>
            </a:r>
            <a:r>
              <a:rPr lang="ru-RU" sz="2800" b="0" i="1" dirty="0" smtClean="0">
                <a:solidFill>
                  <a:srgbClr val="FF0000"/>
                </a:solidFill>
              </a:rPr>
              <a:t> и ротика.</a:t>
            </a:r>
            <a:endParaRPr lang="ru-RU" sz="2800" b="0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IMG_20200424_1157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005708">
            <a:off x="3555906" y="2157429"/>
            <a:ext cx="3024842" cy="5143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i="1" dirty="0" smtClean="0">
                <a:solidFill>
                  <a:srgbClr val="FF0000"/>
                </a:solidFill>
              </a:rPr>
              <a:t>СПАСИБО ЗА ВНИМАНИЕ!</a:t>
            </a:r>
          </a:p>
          <a:p>
            <a:pPr algn="ctr">
              <a:buNone/>
            </a:pPr>
            <a:r>
              <a:rPr lang="ru-RU" sz="6000" b="1" i="1" dirty="0" smtClean="0">
                <a:solidFill>
                  <a:srgbClr val="FF0000"/>
                </a:solidFill>
              </a:rPr>
              <a:t>Творческих успехов!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IMG_20200424_1159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013924">
            <a:off x="5718141" y="3429484"/>
            <a:ext cx="2260744" cy="399158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</TotalTime>
  <Words>66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Открытая</vt:lpstr>
      <vt:lpstr>АППЛИКАЦИЯ «Солнышко» </vt:lpstr>
      <vt:lpstr>Презентация PowerPoint</vt:lpstr>
      <vt:lpstr>Для создания «ладошкового»солнышка  вам понадобится:листы желтой бумаги,ножницы,простой карандаш,клей карандаш</vt:lpstr>
      <vt:lpstr>Изготовьте шаблоны сами. Возьмите лист желтой бумаги,обведите контур ладошки малыша простым карандашом,обведите круг и аккуратно вырежьте ножницами.</vt:lpstr>
      <vt:lpstr>    Теперь ребенок может приступать к самостоятельной работе(контролируйте его и помогайте,если он испытывает затруднения в работе) вырезанные ладошки  надо приклеить на заранее подготовленный круг</vt:lpstr>
      <vt:lpstr>А теперь пусть малыш сам придумает настроение Солнышку. Это можно сделать с помощью цветных карандашей или приклеить на круг, заранее подготовленные и вырезанные вами, шаблоны носика,глаз и ротика.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АППЛИКАЦИЯ «Солнышко» Во второй младшей группе</dc:title>
  <dc:creator>User</dc:creator>
  <cp:lastModifiedBy>Пользователь Windows</cp:lastModifiedBy>
  <cp:revision>12</cp:revision>
  <dcterms:created xsi:type="dcterms:W3CDTF">2020-04-24T07:28:46Z</dcterms:created>
  <dcterms:modified xsi:type="dcterms:W3CDTF">2020-05-23T21:33:00Z</dcterms:modified>
</cp:coreProperties>
</file>