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93963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117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7346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1655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4831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2513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8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35215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1820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2702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6008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9351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9807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7029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96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" type="secHead">
  <p:cSld name="SECTION_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ло-заголовок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два столбца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дин столбец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ая мысль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 и описание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пись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914400" y="644426"/>
            <a:ext cx="7315200" cy="52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ru-RU" sz="5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Аппликация “Божья коровка</a:t>
            </a:r>
            <a:r>
              <a:rPr lang="ru-RU" sz="57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5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377" y="2560320"/>
            <a:ext cx="6148251" cy="4145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 descr="SAM_654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7200"/>
            <a:ext cx="9144000" cy="601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 descr="SAM_654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3725"/>
            <a:ext cx="9143998" cy="5853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 descr="SAM_654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3325"/>
            <a:ext cx="9143998" cy="580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 descr="SAM_655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5625"/>
            <a:ext cx="9143998" cy="594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/>
        </p:nvSpPr>
        <p:spPr>
          <a:xfrm>
            <a:off x="387925" y="4378025"/>
            <a:ext cx="8403000" cy="15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ru-RU" sz="4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 </a:t>
            </a:r>
            <a:endParaRPr sz="4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579" y="858981"/>
            <a:ext cx="5656825" cy="331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descr="img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descr="SAM_653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1246"/>
            <a:ext cx="9143998" cy="495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 descr="SAM_653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58371"/>
            <a:ext cx="9143998" cy="5341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 descr="SAM_653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3865"/>
            <a:ext cx="9143998" cy="6030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 descr="SAM_653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600"/>
            <a:ext cx="9143998" cy="563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 descr="SAM_653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1285"/>
            <a:ext cx="9143998" cy="6155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 descr="SAM_654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4595"/>
            <a:ext cx="9143998" cy="590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 descr="SAM_654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2625"/>
            <a:ext cx="9143998" cy="597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Экран (4:3)</PresentationFormat>
  <Paragraphs>2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Arial</vt:lpstr>
      <vt:lpstr>simple-light-2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Owner</dc:creator>
  <cp:lastModifiedBy>Пользователь Windows</cp:lastModifiedBy>
  <cp:revision>1</cp:revision>
  <dcterms:modified xsi:type="dcterms:W3CDTF">2020-05-23T21:36:02Z</dcterms:modified>
</cp:coreProperties>
</file>