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4" r:id="rId6"/>
    <p:sldId id="261" r:id="rId7"/>
    <p:sldId id="262" r:id="rId8"/>
    <p:sldId id="263" r:id="rId9"/>
    <p:sldId id="265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118" autoAdjust="0"/>
    <p:restoredTop sz="94660"/>
  </p:normalViewPr>
  <p:slideViewPr>
    <p:cSldViewPr>
      <p:cViewPr varScale="1">
        <p:scale>
          <a:sx n="110" d="100"/>
          <a:sy n="110" d="100"/>
        </p:scale>
        <p:origin x="1674" y="1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D79E13AF-9138-4C41-AE80-ACD7900BF08F}" type="datetimeFigureOut">
              <a:rPr lang="ru-RU" smtClean="0"/>
              <a:pPr/>
              <a:t>24.05.2020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4FCB6493-0EF6-4BAB-98EC-1E433C883EE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9E13AF-9138-4C41-AE80-ACD7900BF08F}" type="datetimeFigureOut">
              <a:rPr lang="ru-RU" smtClean="0"/>
              <a:pPr/>
              <a:t>24.05.2020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CB6493-0EF6-4BAB-98EC-1E433C883EE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9E13AF-9138-4C41-AE80-ACD7900BF08F}" type="datetimeFigureOut">
              <a:rPr lang="ru-RU" smtClean="0"/>
              <a:pPr/>
              <a:t>24.05.2020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CB6493-0EF6-4BAB-98EC-1E433C883EE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D79E13AF-9138-4C41-AE80-ACD7900BF08F}" type="datetimeFigureOut">
              <a:rPr lang="ru-RU" smtClean="0"/>
              <a:pPr/>
              <a:t>24.05.2020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4FCB6493-0EF6-4BAB-98EC-1E433C883EE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D79E13AF-9138-4C41-AE80-ACD7900BF08F}" type="datetimeFigureOut">
              <a:rPr lang="ru-RU" smtClean="0"/>
              <a:pPr/>
              <a:t>24.05.2020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4FCB6493-0EF6-4BAB-98EC-1E433C883EE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9E13AF-9138-4C41-AE80-ACD7900BF08F}" type="datetimeFigureOut">
              <a:rPr lang="ru-RU" smtClean="0"/>
              <a:pPr/>
              <a:t>24.05.2020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CB6493-0EF6-4BAB-98EC-1E433C883EE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9E13AF-9138-4C41-AE80-ACD7900BF08F}" type="datetimeFigureOut">
              <a:rPr lang="ru-RU" smtClean="0"/>
              <a:pPr/>
              <a:t>24.05.2020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CB6493-0EF6-4BAB-98EC-1E433C883EE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D79E13AF-9138-4C41-AE80-ACD7900BF08F}" type="datetimeFigureOut">
              <a:rPr lang="ru-RU" smtClean="0"/>
              <a:pPr/>
              <a:t>24.05.2020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4FCB6493-0EF6-4BAB-98EC-1E433C883EE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9E13AF-9138-4C41-AE80-ACD7900BF08F}" type="datetimeFigureOut">
              <a:rPr lang="ru-RU" smtClean="0"/>
              <a:pPr/>
              <a:t>24.05.2020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CB6493-0EF6-4BAB-98EC-1E433C883EE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Содержимое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D79E13AF-9138-4C41-AE80-ACD7900BF08F}" type="datetimeFigureOut">
              <a:rPr lang="ru-RU" smtClean="0"/>
              <a:pPr/>
              <a:t>24.05.2020</a:t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4FCB6493-0EF6-4BAB-98EC-1E433C883EE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D79E13AF-9138-4C41-AE80-ACD7900BF08F}" type="datetimeFigureOut">
              <a:rPr lang="ru-RU" smtClean="0"/>
              <a:pPr/>
              <a:t>24.05.2020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4FCB6493-0EF6-4BAB-98EC-1E433C883EE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D79E13AF-9138-4C41-AE80-ACD7900BF08F}" type="datetimeFigureOut">
              <a:rPr lang="ru-RU" smtClean="0"/>
              <a:pPr/>
              <a:t>24.05.2020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4FCB6493-0EF6-4BAB-98EC-1E433C883EE9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285984" y="1071546"/>
            <a:ext cx="6172200" cy="1894362"/>
          </a:xfrm>
        </p:spPr>
        <p:txBody>
          <a:bodyPr>
            <a:normAutofit/>
          </a:bodyPr>
          <a:lstStyle/>
          <a:p>
            <a:r>
              <a:rPr lang="ru-RU" sz="4800" i="1" dirty="0" smtClean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Загадки про лето</a:t>
            </a:r>
            <a:endParaRPr lang="ru-RU" sz="4800" i="1" dirty="0">
              <a:solidFill>
                <a:schemeClr val="accent3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 descr="Без названия (2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29190" y="4000504"/>
            <a:ext cx="3214695" cy="2643206"/>
          </a:xfrm>
          <a:prstGeom prst="rect">
            <a:avLst/>
          </a:prstGeom>
        </p:spPr>
      </p:pic>
    </p:spTree>
  </p:cSld>
  <p:clrMapOvr>
    <a:masterClrMapping/>
  </p:clrMapOvr>
  <p:transition advClick="0" advTm="7000">
    <p:wipe dir="d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1500174"/>
            <a:ext cx="7467600" cy="2000264"/>
          </a:xfrm>
        </p:spPr>
        <p:txBody>
          <a:bodyPr>
            <a:noAutofit/>
          </a:bodyPr>
          <a:lstStyle/>
          <a:p>
            <a:r>
              <a:rPr lang="ru-RU" sz="4400" b="1" i="1" dirty="0" smtClean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Долгожданная пора!</a:t>
            </a:r>
            <a:br>
              <a:rPr lang="ru-RU" sz="4400" b="1" i="1" dirty="0" smtClean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4400" b="1" i="1" dirty="0" smtClean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Детвора кричит Ура!</a:t>
            </a:r>
            <a:br>
              <a:rPr lang="ru-RU" sz="4400" b="1" i="1" dirty="0" smtClean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4400" b="1" i="1" dirty="0" smtClean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Что ж за радость это? </a:t>
            </a:r>
            <a:br>
              <a:rPr lang="ru-RU" sz="4400" b="1" i="1" dirty="0" smtClean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4400" b="1" i="1" dirty="0" smtClean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Наступило…</a:t>
            </a:r>
            <a:endParaRPr lang="ru-RU" sz="4400" b="1" i="1" dirty="0">
              <a:solidFill>
                <a:schemeClr val="accent3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3" name="Рисунок 2" descr="Без названия (8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71934" y="3857628"/>
            <a:ext cx="3571900" cy="2643206"/>
          </a:xfrm>
          <a:prstGeom prst="rect">
            <a:avLst/>
          </a:prstGeom>
        </p:spPr>
      </p:pic>
    </p:spTree>
  </p:cSld>
  <p:clrMapOvr>
    <a:masterClrMapping/>
  </p:clrMapOvr>
  <p:transition advClick="0" advTm="7000">
    <p:wip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3000376"/>
            <a:ext cx="7467600" cy="1143000"/>
          </a:xfrm>
        </p:spPr>
        <p:txBody>
          <a:bodyPr>
            <a:noAutofit/>
          </a:bodyPr>
          <a:lstStyle/>
          <a:p>
            <a:r>
              <a:rPr lang="ru-RU" sz="4400" b="1" i="1" dirty="0" smtClean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Если пил ты чай с медком,</a:t>
            </a:r>
            <a:br>
              <a:rPr lang="ru-RU" sz="4400" b="1" i="1" dirty="0" smtClean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4400" b="1" i="1" dirty="0" smtClean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хорошо ты с ней знаком.</a:t>
            </a:r>
            <a:br>
              <a:rPr lang="ru-RU" sz="4400" b="1" i="1" dirty="0" smtClean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4400" b="1" i="1" dirty="0" smtClean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Много меду собрала</a:t>
            </a:r>
            <a:br>
              <a:rPr lang="ru-RU" sz="4400" b="1" i="1" dirty="0" smtClean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4400" b="1" i="1" dirty="0" err="1" smtClean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работящяя</a:t>
            </a:r>
            <a:r>
              <a:rPr lang="ru-RU" sz="4400" b="1" i="1" dirty="0" smtClean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…</a:t>
            </a:r>
            <a:endParaRPr lang="ru-RU" sz="4400" b="1" i="1" dirty="0">
              <a:solidFill>
                <a:schemeClr val="accent3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4" name="Содержимое 3" descr="images (14).jpg"/>
          <p:cNvPicPr>
            <a:picLocks noGrp="1" noChangeAspect="1"/>
          </p:cNvPicPr>
          <p:nvPr>
            <p:ph sz="quarter" idx="1"/>
          </p:nvPr>
        </p:nvPicPr>
        <p:blipFill>
          <a:blip r:embed="rId2"/>
          <a:stretch>
            <a:fillRect/>
          </a:stretch>
        </p:blipFill>
        <p:spPr>
          <a:xfrm>
            <a:off x="4429124" y="3571876"/>
            <a:ext cx="2379302" cy="2786082"/>
          </a:xfrm>
        </p:spPr>
      </p:pic>
    </p:spTree>
  </p:cSld>
  <p:clrMapOvr>
    <a:masterClrMapping/>
  </p:clrMapOvr>
  <p:transition advClick="0" advTm="7000">
    <p:wipe dir="r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2143116"/>
            <a:ext cx="7467600" cy="1143000"/>
          </a:xfrm>
        </p:spPr>
        <p:txBody>
          <a:bodyPr>
            <a:noAutofit/>
          </a:bodyPr>
          <a:lstStyle/>
          <a:p>
            <a:r>
              <a:rPr lang="ru-RU" sz="4000" b="1" i="1" dirty="0" smtClean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Он прыгучий и живой,</a:t>
            </a:r>
            <a:br>
              <a:rPr lang="ru-RU" sz="4000" b="1" i="1" dirty="0" smtClean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4000" b="1" i="1" dirty="0" smtClean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летом скачет над травой.</a:t>
            </a:r>
            <a:br>
              <a:rPr lang="ru-RU" sz="4000" b="1" i="1" dirty="0" smtClean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4000" b="1" i="1" dirty="0" smtClean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Зелен, словно </a:t>
            </a:r>
            <a:r>
              <a:rPr lang="ru-RU" sz="4000" b="1" i="1" dirty="0" err="1" smtClean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огуречик</a:t>
            </a:r>
            <a:r>
              <a:rPr lang="ru-RU" sz="4000" b="1" i="1" dirty="0" smtClean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,</a:t>
            </a:r>
            <a:br>
              <a:rPr lang="ru-RU" sz="4000" b="1" i="1" dirty="0" smtClean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4000" b="1" i="1" dirty="0" smtClean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это маленький…</a:t>
            </a:r>
            <a:endParaRPr lang="ru-RU" sz="4000" b="1" i="1" dirty="0">
              <a:solidFill>
                <a:schemeClr val="accent3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3" name="Рисунок 2" descr="images (15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29058" y="3429000"/>
            <a:ext cx="2857505" cy="2571768"/>
          </a:xfrm>
          <a:prstGeom prst="rect">
            <a:avLst/>
          </a:prstGeom>
        </p:spPr>
      </p:pic>
    </p:spTree>
  </p:cSld>
  <p:clrMapOvr>
    <a:masterClrMapping/>
  </p:clrMapOvr>
  <p:transition advClick="0" advTm="7000">
    <p:wedg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i="1" dirty="0" smtClean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Над цветком порхает, пляшет,</a:t>
            </a:r>
            <a:br>
              <a:rPr lang="ru-RU" b="1" i="1" dirty="0" smtClean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b="1" i="1" dirty="0" smtClean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веерком узорным машет.</a:t>
            </a:r>
            <a:endParaRPr lang="ru-RU" b="1" i="1" dirty="0">
              <a:solidFill>
                <a:schemeClr val="accent3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85720" y="3429000"/>
            <a:ext cx="7115196" cy="2185990"/>
          </a:xfrm>
        </p:spPr>
        <p:txBody>
          <a:bodyPr/>
          <a:lstStyle/>
          <a:p>
            <a:pPr>
              <a:buNone/>
            </a:pPr>
            <a:r>
              <a:rPr lang="ru-RU" b="1" i="1" dirty="0" smtClean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Самого не видно, а песню слышно;</a:t>
            </a:r>
          </a:p>
          <a:p>
            <a:pPr>
              <a:buNone/>
            </a:pPr>
            <a:r>
              <a:rPr lang="ru-RU" b="1" i="1" dirty="0" smtClean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Летит, пищит.</a:t>
            </a:r>
          </a:p>
          <a:p>
            <a:pPr>
              <a:buNone/>
            </a:pPr>
            <a:r>
              <a:rPr lang="ru-RU" b="1" i="1" dirty="0" smtClean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Случай не упустит,</a:t>
            </a:r>
          </a:p>
          <a:p>
            <a:pPr>
              <a:buNone/>
            </a:pPr>
            <a:r>
              <a:rPr lang="ru-RU" b="1" i="1" dirty="0" smtClean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Сядет и укусит.</a:t>
            </a:r>
          </a:p>
          <a:p>
            <a:endParaRPr lang="ru-RU" dirty="0"/>
          </a:p>
        </p:txBody>
      </p:sp>
      <p:pic>
        <p:nvPicPr>
          <p:cNvPr id="4" name="Рисунок 3" descr="Без названия (10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15008" y="1071546"/>
            <a:ext cx="2038350" cy="2238375"/>
          </a:xfrm>
          <a:prstGeom prst="rect">
            <a:avLst/>
          </a:prstGeom>
        </p:spPr>
      </p:pic>
      <p:pic>
        <p:nvPicPr>
          <p:cNvPr id="5" name="Рисунок 4" descr="Без названия (9)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57686" y="4929198"/>
            <a:ext cx="2895600" cy="1581150"/>
          </a:xfrm>
          <a:prstGeom prst="rect">
            <a:avLst/>
          </a:prstGeom>
        </p:spPr>
      </p:pic>
    </p:spTree>
  </p:cSld>
  <p:clrMapOvr>
    <a:masterClrMapping/>
  </p:clrMapOvr>
  <p:transition advClick="0" advTm="7000">
    <p:strips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282" y="1857364"/>
            <a:ext cx="7467600" cy="1143000"/>
          </a:xfrm>
        </p:spPr>
        <p:txBody>
          <a:bodyPr>
            <a:noAutofit/>
          </a:bodyPr>
          <a:lstStyle/>
          <a:p>
            <a:r>
              <a:rPr lang="ru-RU" sz="3200" b="1" i="1" dirty="0" smtClean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 когда он отцветает-</a:t>
            </a:r>
            <a:br>
              <a:rPr lang="ru-RU" sz="3200" b="1" i="1" dirty="0" smtClean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3200" b="1" i="1" dirty="0" smtClean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непременно улетает!</a:t>
            </a:r>
            <a:br>
              <a:rPr lang="ru-RU" sz="3200" b="1" i="1" dirty="0" smtClean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3200" b="1" i="1" dirty="0" smtClean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Только дунь на «сарафанчик»-</a:t>
            </a:r>
            <a:br>
              <a:rPr lang="ru-RU" sz="3200" b="1" i="1" dirty="0" smtClean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3200" b="1" i="1" dirty="0" smtClean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улетает…!</a:t>
            </a:r>
            <a:endParaRPr lang="ru-RU" sz="3200" b="1" i="1" dirty="0">
              <a:solidFill>
                <a:schemeClr val="accent3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3" name="Рисунок 2" descr="50512874-black-silhouette-with-flying-dandelion-buds-on-a-white-background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28926" y="3214686"/>
            <a:ext cx="4143404" cy="3086112"/>
          </a:xfrm>
          <a:prstGeom prst="rect">
            <a:avLst/>
          </a:prstGeom>
        </p:spPr>
      </p:pic>
    </p:spTree>
  </p:cSld>
  <p:clrMapOvr>
    <a:masterClrMapping/>
  </p:clrMapOvr>
  <p:transition advClick="0" advTm="7000">
    <p:plus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20" y="1000108"/>
            <a:ext cx="7467600" cy="2143140"/>
          </a:xfrm>
        </p:spPr>
        <p:txBody>
          <a:bodyPr>
            <a:noAutofit/>
          </a:bodyPr>
          <a:lstStyle/>
          <a:p>
            <a:r>
              <a:rPr lang="ru-RU" sz="4000" b="1" i="1" dirty="0" smtClean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Их не много, только семь,</a:t>
            </a:r>
            <a:br>
              <a:rPr lang="ru-RU" sz="4000" b="1" i="1" dirty="0" smtClean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4000" b="1" i="1" dirty="0" smtClean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но они известны всем.</a:t>
            </a:r>
            <a:br>
              <a:rPr lang="ru-RU" sz="4000" b="1" i="1" dirty="0" smtClean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4000" b="1" i="1" dirty="0" smtClean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Семь цветов нас радуют!</a:t>
            </a:r>
            <a:br>
              <a:rPr lang="ru-RU" sz="4000" b="1" i="1" dirty="0" smtClean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4000" b="1" i="1" dirty="0" smtClean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Догадались? Это …</a:t>
            </a:r>
            <a:endParaRPr lang="ru-RU" sz="4000" b="1" i="1" dirty="0">
              <a:solidFill>
                <a:schemeClr val="accent3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3" name="Рисунок 2" descr="Без названия (14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86182" y="3571876"/>
            <a:ext cx="2928958" cy="2214578"/>
          </a:xfrm>
          <a:prstGeom prst="rect">
            <a:avLst/>
          </a:prstGeom>
        </p:spPr>
      </p:pic>
    </p:spTree>
  </p:cSld>
  <p:clrMapOvr>
    <a:masterClrMapping/>
  </p:clrMapOvr>
  <p:transition advClick="0" advTm="7000">
    <p:newsflash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20" y="1643050"/>
            <a:ext cx="7467600" cy="1143000"/>
          </a:xfrm>
        </p:spPr>
        <p:txBody>
          <a:bodyPr>
            <a:noAutofit/>
          </a:bodyPr>
          <a:lstStyle/>
          <a:p>
            <a:r>
              <a:rPr lang="ru-RU" sz="3200" b="1" i="1" dirty="0" smtClean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Каждый, думаю, узнает,</a:t>
            </a:r>
            <a:br>
              <a:rPr lang="ru-RU" sz="3200" b="1" i="1" dirty="0" smtClean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3200" b="1" i="1" dirty="0" smtClean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Если в поле побывает,</a:t>
            </a:r>
            <a:br>
              <a:rPr lang="ru-RU" sz="3200" b="1" i="1" dirty="0" smtClean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3200" b="1" i="1" dirty="0" smtClean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Этот синенький цветок,</a:t>
            </a:r>
            <a:br>
              <a:rPr lang="ru-RU" sz="3200" b="1" i="1" dirty="0" smtClean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3200" b="1" i="1" dirty="0" smtClean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Всем известный …</a:t>
            </a:r>
            <a:endParaRPr lang="ru-RU" sz="3200" b="1" i="1" dirty="0">
              <a:solidFill>
                <a:schemeClr val="accent3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6" name="Рисунок 5" descr="Без названия (12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4810" y="3214686"/>
            <a:ext cx="2043115" cy="2928958"/>
          </a:xfrm>
          <a:prstGeom prst="rect">
            <a:avLst/>
          </a:prstGeom>
        </p:spPr>
      </p:pic>
    </p:spTree>
  </p:cSld>
  <p:clrMapOvr>
    <a:masterClrMapping/>
  </p:clrMapOvr>
  <p:transition advClick="0" advTm="7000">
    <p:wheel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57224" y="2357430"/>
            <a:ext cx="7467600" cy="1143000"/>
          </a:xfrm>
        </p:spPr>
        <p:txBody>
          <a:bodyPr>
            <a:noAutofit/>
          </a:bodyPr>
          <a:lstStyle/>
          <a:p>
            <a:r>
              <a:rPr lang="ru-RU" sz="4800" b="1" i="1" dirty="0" smtClean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Спасибо за внимание!</a:t>
            </a:r>
            <a:endParaRPr lang="ru-RU" sz="4800" b="1" i="1" dirty="0">
              <a:solidFill>
                <a:schemeClr val="accent3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ransition advClick="0" advTm="7000">
    <p:dissolve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63</TotalTime>
  <Words>65</Words>
  <Application>Microsoft Office PowerPoint</Application>
  <PresentationFormat>Экран (4:3)</PresentationFormat>
  <Paragraphs>13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3" baseType="lpstr">
      <vt:lpstr>Century Schoolbook</vt:lpstr>
      <vt:lpstr>Wingdings</vt:lpstr>
      <vt:lpstr>Wingdings 2</vt:lpstr>
      <vt:lpstr>Эркер</vt:lpstr>
      <vt:lpstr>Загадки про лето</vt:lpstr>
      <vt:lpstr>Долгожданная пора! Детвора кричит Ура! Что ж за радость это?  Наступило…</vt:lpstr>
      <vt:lpstr>Если пил ты чай с медком, хорошо ты с ней знаком. Много меду собрала работящяя…</vt:lpstr>
      <vt:lpstr>Он прыгучий и живой, летом скачет над травой. Зелен, словно огуречик , это маленький…</vt:lpstr>
      <vt:lpstr>Над цветком порхает, пляшет, веерком узорным машет.</vt:lpstr>
      <vt:lpstr>А когда он отцветает- непременно улетает! Только дунь на «сарафанчик»- улетает…!</vt:lpstr>
      <vt:lpstr>Их не много, только семь, но они известны всем. Семь цветов нас радуют!  Догадались? Это …</vt:lpstr>
      <vt:lpstr>Каждый, думаю, узнает, Если в поле побывает, Этот синенький цветок, Всем известный …</vt:lpstr>
      <vt:lpstr>Спасибо за внимание!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Загадки про лето</dc:title>
  <dc:creator>User</dc:creator>
  <cp:lastModifiedBy>Пользователь Windows</cp:lastModifiedBy>
  <cp:revision>8</cp:revision>
  <dcterms:created xsi:type="dcterms:W3CDTF">2020-05-17T16:43:48Z</dcterms:created>
  <dcterms:modified xsi:type="dcterms:W3CDTF">2020-05-23T21:26:51Z</dcterms:modified>
</cp:coreProperties>
</file>