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handoutMasterIdLst>
    <p:handoutMasterId r:id="rId9"/>
  </p:handoutMasterIdLst>
  <p:sldIdLst>
    <p:sldId id="256" r:id="rId2"/>
    <p:sldId id="264" r:id="rId3"/>
    <p:sldId id="268" r:id="rId4"/>
    <p:sldId id="269" r:id="rId5"/>
    <p:sldId id="265" r:id="rId6"/>
    <p:sldId id="267" r:id="rId7"/>
    <p:sldId id="263" r:id="rId8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E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EA2CB600-D801-4F10-8500-6DF8A2074A95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F5DDD95E-BABE-4825-BA9E-ACE07ADA9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522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14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07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58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241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60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584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30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39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59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881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45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99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33447" y="209007"/>
            <a:ext cx="8689976" cy="940526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детский сад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№20 «Ласточка»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2677886"/>
            <a:ext cx="8689976" cy="189411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«Оптимизация процесса подготовки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группы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прогулке»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50674" y="6035037"/>
            <a:ext cx="24906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 Саваслейка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2021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55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40080"/>
            <a:ext cx="10515600" cy="579990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 «Бережливого производства» в практику работы детского сада с целью повышения эффективности воспитательно-образовательного процесса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улучшения качества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услуг.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88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180" y="668741"/>
            <a:ext cx="4395647" cy="61892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15402" y="268631"/>
            <a:ext cx="77961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 мероприятий по достижению целевых показателей проекта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698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383" y="683761"/>
            <a:ext cx="8727551" cy="61742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48962" y="519987"/>
            <a:ext cx="9458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Карточка проекта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«Оптимизация процесса подготовки детей средней группы к прогулке»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13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81942" y="1849256"/>
            <a:ext cx="1801505" cy="1050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Воспитатель-дети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(активизировать процесс уборки игрушек)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75957" y="1869726"/>
            <a:ext cx="1801505" cy="1050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Собирают игрушки и раскладывают на свои места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86292" y="1901745"/>
            <a:ext cx="1801505" cy="1050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Проходят в раздевалку, чтобы одеться на прогулку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ятно 1 12"/>
          <p:cNvSpPr/>
          <p:nvPr/>
        </p:nvSpPr>
        <p:spPr>
          <a:xfrm>
            <a:off x="4626584" y="893918"/>
            <a:ext cx="777924" cy="1160061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ятно 1 13"/>
          <p:cNvSpPr/>
          <p:nvPr/>
        </p:nvSpPr>
        <p:spPr>
          <a:xfrm>
            <a:off x="7277462" y="873451"/>
            <a:ext cx="777924" cy="1160061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2862297" y="3914378"/>
            <a:ext cx="2032486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894783" y="3301425"/>
            <a:ext cx="0" cy="635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915261" y="3336453"/>
            <a:ext cx="26319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547212" y="3315983"/>
            <a:ext cx="0" cy="547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7547212" y="3850356"/>
            <a:ext cx="30707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397451" y="3545046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5-15 сек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5823542" y="2967121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7-15 мин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8206304" y="3456832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13-26 мин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861128" y="5802148"/>
            <a:ext cx="2442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ВПП – 41 мин. 15 сек.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11602" y="4626590"/>
            <a:ext cx="54186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 – нет определенного стандарта хранения игрушек,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долгий процесс поиска места;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2 – отсутствие алгоритма одевания.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4683447" y="2374695"/>
            <a:ext cx="77792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7277462" y="2397424"/>
            <a:ext cx="77792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284005" y="382137"/>
            <a:ext cx="85255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Карта текущего процесса подготовки детей средней группы к прогулке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с двумя скругленными противолежащими углами 52"/>
          <p:cNvSpPr/>
          <p:nvPr/>
        </p:nvSpPr>
        <p:spPr>
          <a:xfrm>
            <a:off x="2843281" y="4496514"/>
            <a:ext cx="5755304" cy="1139334"/>
          </a:xfrm>
          <a:prstGeom prst="round2Diag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193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48415" y="1871985"/>
            <a:ext cx="1801505" cy="1050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Воспитатель-дети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(активизировать процесс уборки игрушек)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7844" y="1901745"/>
            <a:ext cx="1801505" cy="1050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Собирают игрушки и раскладывают на свои места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07272" y="1915170"/>
            <a:ext cx="1801505" cy="1050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Проходят в раздевалку, чтобы одеться на прогулку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2117434" y="3841988"/>
            <a:ext cx="2032486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158804" y="3336453"/>
            <a:ext cx="0" cy="5267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158804" y="3336453"/>
            <a:ext cx="26319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790755" y="3340824"/>
            <a:ext cx="0" cy="547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790755" y="3903336"/>
            <a:ext cx="30707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640507" y="3464004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5-15 сек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5045620" y="2967121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5-9 мин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7616238" y="3493828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11-20 мин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861128" y="5752442"/>
            <a:ext cx="2442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ВПП – 29 мин. 15 сек.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11602" y="462659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 </a:t>
            </a:r>
            <a:endParaRPr lang="ru-RU" b="1" dirty="0">
              <a:solidFill>
                <a:srgbClr val="00B050"/>
              </a:solidFill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4149920" y="2383761"/>
            <a:ext cx="77792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6729349" y="2397424"/>
            <a:ext cx="77792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284005" y="382137"/>
            <a:ext cx="85255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 целевого процесса подготовки детей средней группы к прогулке</a:t>
            </a:r>
            <a:endParaRPr lang="ru-RU" sz="2000" dirty="0"/>
          </a:p>
        </p:txBody>
      </p:sp>
      <p:sp>
        <p:nvSpPr>
          <p:cNvPr id="4" name="Выноска-облако 3"/>
          <p:cNvSpPr/>
          <p:nvPr/>
        </p:nvSpPr>
        <p:spPr>
          <a:xfrm>
            <a:off x="5474779" y="1062423"/>
            <a:ext cx="792510" cy="675549"/>
          </a:xfrm>
          <a:prstGeom prst="cloudCallout">
            <a:avLst/>
          </a:prstGeom>
          <a:solidFill>
            <a:srgbClr val="32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4" name="Выноска-облако 23"/>
          <p:cNvSpPr/>
          <p:nvPr/>
        </p:nvSpPr>
        <p:spPr>
          <a:xfrm>
            <a:off x="9692858" y="1919876"/>
            <a:ext cx="792510" cy="675549"/>
          </a:xfrm>
          <a:prstGeom prst="cloudCallout">
            <a:avLst/>
          </a:prstGeom>
          <a:solidFill>
            <a:srgbClr val="32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Выноска-облако 24"/>
          <p:cNvSpPr/>
          <p:nvPr/>
        </p:nvSpPr>
        <p:spPr>
          <a:xfrm>
            <a:off x="8206303" y="1108719"/>
            <a:ext cx="792510" cy="675549"/>
          </a:xfrm>
          <a:prstGeom prst="cloudCallout">
            <a:avLst/>
          </a:prstGeom>
          <a:solidFill>
            <a:srgbClr val="32EE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20185" y="4211091"/>
            <a:ext cx="74233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– промаркировать контейнеры, полки; 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визуализировать места хранения игрового материала;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 –  разместить алгоритм одевания на шкафчик каждого ребенка;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 – доведение  </a:t>
            </a:r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процесса подготовки детей к прогулке до автоматизма.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17435" y="4094329"/>
            <a:ext cx="7744066" cy="1486930"/>
          </a:xfrm>
          <a:prstGeom prst="roundRect">
            <a:avLst/>
          </a:prstGeom>
          <a:noFill/>
          <a:ln w="38100">
            <a:solidFill>
              <a:srgbClr val="32EE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020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95451"/>
            <a:ext cx="10515600" cy="1554479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00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805</TotalTime>
  <Words>225</Words>
  <Application>Microsoft Office PowerPoint</Application>
  <PresentationFormat>Произвольный</PresentationFormat>
  <Paragraphs>39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бюджетное дошкольное образовательное учреждение детский сад №20 «Ласточка»</vt:lpstr>
      <vt:lpstr>Цель: внедрение принципов «Бережливого производства» в практику работы детского сада с целью повышения эффективности воспитательно-образовательного процесса и улучшения качества услуг.   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дошкольное</dc:title>
  <dc:creator>Таня</dc:creator>
  <cp:lastModifiedBy>admin</cp:lastModifiedBy>
  <cp:revision>41</cp:revision>
  <cp:lastPrinted>2021-12-17T09:33:45Z</cp:lastPrinted>
  <dcterms:created xsi:type="dcterms:W3CDTF">2020-02-25T05:50:48Z</dcterms:created>
  <dcterms:modified xsi:type="dcterms:W3CDTF">2021-12-17T09:50:35Z</dcterms:modified>
</cp:coreProperties>
</file>