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4" r:id="rId17"/>
    <p:sldId id="275" r:id="rId18"/>
    <p:sldId id="27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96E60B93-9C64-4082-B848-9E1BB17FBE14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1"/>
            <p14:sldId id="272"/>
            <p14:sldId id="274"/>
            <p14:sldId id="275"/>
            <p14:sldId id="276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39" d="100"/>
          <a:sy n="39" d="100"/>
        </p:scale>
        <p:origin x="-94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E406-2D6D-4DA9-A800-E96CC153A23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6B1D-F068-422E-B289-B3D217BB3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8338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E406-2D6D-4DA9-A800-E96CC153A23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6B1D-F068-422E-B289-B3D217BB3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5541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E406-2D6D-4DA9-A800-E96CC153A23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6B1D-F068-422E-B289-B3D217BB3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79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E406-2D6D-4DA9-A800-E96CC153A23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6B1D-F068-422E-B289-B3D217BB3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1587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E406-2D6D-4DA9-A800-E96CC153A23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6B1D-F068-422E-B289-B3D217BB3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8493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E406-2D6D-4DA9-A800-E96CC153A23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6B1D-F068-422E-B289-B3D217BB3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4955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E406-2D6D-4DA9-A800-E96CC153A23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6B1D-F068-422E-B289-B3D217BB3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0253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E406-2D6D-4DA9-A800-E96CC153A23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6B1D-F068-422E-B289-B3D217BB3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1537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E406-2D6D-4DA9-A800-E96CC153A23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6B1D-F068-422E-B289-B3D217BB3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8619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E406-2D6D-4DA9-A800-E96CC153A23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6B1D-F068-422E-B289-B3D217BB3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753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3E406-2D6D-4DA9-A800-E96CC153A23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46B1D-F068-422E-B289-B3D217BB3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312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3E406-2D6D-4DA9-A800-E96CC153A23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46B1D-F068-422E-B289-B3D217BB3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726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9.png"/><Relationship Id="rId3" Type="http://schemas.openxmlformats.org/officeDocument/2006/relationships/audio" Target="../media/media7.wav"/><Relationship Id="rId7" Type="http://schemas.openxmlformats.org/officeDocument/2006/relationships/image" Target="../media/image26.jpeg"/><Relationship Id="rId12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openxmlformats.org/officeDocument/2006/relationships/audio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37.jpeg"/><Relationship Id="rId5" Type="http://schemas.openxmlformats.org/officeDocument/2006/relationships/slide" Target="slide2.xml"/><Relationship Id="rId15" Type="http://schemas.microsoft.com/office/2007/relationships/media" Target="../media/media7.wav"/><Relationship Id="rId10" Type="http://schemas.openxmlformats.org/officeDocument/2006/relationships/image" Target="../media/image36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jpeg"/><Relationship Id="rId14" Type="http://schemas.microsoft.com/office/2007/relationships/media" Target="../media/media1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9.png"/><Relationship Id="rId3" Type="http://schemas.openxmlformats.org/officeDocument/2006/relationships/audio" Target="../media/media7.wav"/><Relationship Id="rId7" Type="http://schemas.openxmlformats.org/officeDocument/2006/relationships/image" Target="../media/image37.jpeg"/><Relationship Id="rId12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openxmlformats.org/officeDocument/2006/relationships/audio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39.jpeg"/><Relationship Id="rId5" Type="http://schemas.openxmlformats.org/officeDocument/2006/relationships/slide" Target="slide2.xml"/><Relationship Id="rId15" Type="http://schemas.microsoft.com/office/2007/relationships/media" Target="../media/media7.wav"/><Relationship Id="rId10" Type="http://schemas.openxmlformats.org/officeDocument/2006/relationships/image" Target="../media/image3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7.png"/><Relationship Id="rId14" Type="http://schemas.microsoft.com/office/2007/relationships/media" Target="../media/media1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9.png"/><Relationship Id="rId3" Type="http://schemas.openxmlformats.org/officeDocument/2006/relationships/audio" Target="../media/media7.wav"/><Relationship Id="rId7" Type="http://schemas.openxmlformats.org/officeDocument/2006/relationships/image" Target="../media/image40.jpeg"/><Relationship Id="rId12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openxmlformats.org/officeDocument/2006/relationships/audio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24.png"/><Relationship Id="rId5" Type="http://schemas.openxmlformats.org/officeDocument/2006/relationships/slide" Target="slide2.xml"/><Relationship Id="rId15" Type="http://schemas.microsoft.com/office/2007/relationships/media" Target="../media/media7.wav"/><Relationship Id="rId10" Type="http://schemas.openxmlformats.org/officeDocument/2006/relationships/image" Target="../media/image2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4.jpeg"/><Relationship Id="rId14" Type="http://schemas.microsoft.com/office/2007/relationships/media" Target="../media/media1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2.png"/><Relationship Id="rId7" Type="http://schemas.microsoft.com/office/2007/relationships/media" Target="../media/media8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8.wav"/><Relationship Id="rId6" Type="http://schemas.openxmlformats.org/officeDocument/2006/relationships/image" Target="../media/image25.jpeg"/><Relationship Id="rId5" Type="http://schemas.openxmlformats.org/officeDocument/2006/relationships/image" Target="../media/image12.pn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2.xml"/><Relationship Id="rId7" Type="http://schemas.microsoft.com/office/2007/relationships/media" Target="../media/media9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9.wav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2.xml"/><Relationship Id="rId7" Type="http://schemas.microsoft.com/office/2007/relationships/media" Target="../media/media10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0.wav"/><Relationship Id="rId6" Type="http://schemas.openxmlformats.org/officeDocument/2006/relationships/image" Target="../media/image35.jpeg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2.xml"/><Relationship Id="rId7" Type="http://schemas.microsoft.com/office/2007/relationships/media" Target="../media/media11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1.wav"/><Relationship Id="rId6" Type="http://schemas.openxmlformats.org/officeDocument/2006/relationships/image" Target="../media/image30.jpeg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2.png"/><Relationship Id="rId7" Type="http://schemas.microsoft.com/office/2007/relationships/media" Target="../media/media12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2.wav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2.png"/><Relationship Id="rId7" Type="http://schemas.microsoft.com/office/2007/relationships/media" Target="../media/media13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3.wav"/><Relationship Id="rId6" Type="http://schemas.openxmlformats.org/officeDocument/2006/relationships/image" Target="../media/image39.jpeg"/><Relationship Id="rId5" Type="http://schemas.openxmlformats.org/officeDocument/2006/relationships/image" Target="../media/image12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" Target="slide3.xml"/><Relationship Id="rId7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slide" Target="slide13.xml"/><Relationship Id="rId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3.jpeg"/><Relationship Id="rId3" Type="http://schemas.openxmlformats.org/officeDocument/2006/relationships/video" Target="NULL" TargetMode="External"/><Relationship Id="rId7" Type="http://schemas.microsoft.com/office/2007/relationships/media" Target="../media/media2.mp3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openxmlformats.org/officeDocument/2006/relationships/audio" Target="../media/media1.mp3"/><Relationship Id="rId6" Type="http://schemas.openxmlformats.org/officeDocument/2006/relationships/image" Target="../media/image9.png"/><Relationship Id="rId11" Type="http://schemas.openxmlformats.org/officeDocument/2006/relationships/slide" Target="slide2.xml"/><Relationship Id="rId5" Type="http://schemas.microsoft.com/office/2007/relationships/media" Target="../media/media1.mp3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jpeg"/><Relationship Id="rId14" Type="http://schemas.microsoft.com/office/2007/relationships/media" Target="../media/media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2.png"/><Relationship Id="rId3" Type="http://schemas.openxmlformats.org/officeDocument/2006/relationships/audio" Target="../media/media4.wav"/><Relationship Id="rId7" Type="http://schemas.microsoft.com/office/2007/relationships/media" Target="../media/media2.mp3"/><Relationship Id="rId12" Type="http://schemas.openxmlformats.org/officeDocument/2006/relationships/slide" Target="slide2.xml"/><Relationship Id="rId2" Type="http://schemas.openxmlformats.org/officeDocument/2006/relationships/audio" Target="../media/media2.mp3"/><Relationship Id="rId1" Type="http://schemas.openxmlformats.org/officeDocument/2006/relationships/audio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7.jpeg"/><Relationship Id="rId5" Type="http://schemas.microsoft.com/office/2007/relationships/media" Target="../media/media1.mp3"/><Relationship Id="rId10" Type="http://schemas.openxmlformats.org/officeDocument/2006/relationships/image" Target="../media/image16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jpeg"/><Relationship Id="rId14" Type="http://schemas.microsoft.com/office/2007/relationships/media" Target="../media/media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12.png"/><Relationship Id="rId3" Type="http://schemas.openxmlformats.org/officeDocument/2006/relationships/audio" Target="../media/media5.wav"/><Relationship Id="rId7" Type="http://schemas.microsoft.com/office/2007/relationships/media" Target="../media/media1.mp3"/><Relationship Id="rId12" Type="http://schemas.openxmlformats.org/officeDocument/2006/relationships/slide" Target="slide2.xml"/><Relationship Id="rId2" Type="http://schemas.openxmlformats.org/officeDocument/2006/relationships/audio" Target="../media/media1.mp3"/><Relationship Id="rId1" Type="http://schemas.openxmlformats.org/officeDocument/2006/relationships/audio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20.jpeg"/><Relationship Id="rId5" Type="http://schemas.microsoft.com/office/2007/relationships/media" Target="../media/media2.mp3"/><Relationship Id="rId10" Type="http://schemas.openxmlformats.org/officeDocument/2006/relationships/image" Target="../media/image19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jpeg"/><Relationship Id="rId14" Type="http://schemas.microsoft.com/office/2007/relationships/media" Target="../media/media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12.png"/><Relationship Id="rId3" Type="http://schemas.openxmlformats.org/officeDocument/2006/relationships/audio" Target="../media/media6.wav"/><Relationship Id="rId7" Type="http://schemas.microsoft.com/office/2007/relationships/media" Target="../media/media1.mp3"/><Relationship Id="rId12" Type="http://schemas.openxmlformats.org/officeDocument/2006/relationships/slide" Target="slide2.xml"/><Relationship Id="rId2" Type="http://schemas.openxmlformats.org/officeDocument/2006/relationships/audio" Target="../media/media1.mp3"/><Relationship Id="rId1" Type="http://schemas.openxmlformats.org/officeDocument/2006/relationships/audio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22.jpeg"/><Relationship Id="rId5" Type="http://schemas.microsoft.com/office/2007/relationships/media" Target="../media/media2.mp3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jpeg"/><Relationship Id="rId14" Type="http://schemas.microsoft.com/office/2007/relationships/media" Target="../media/media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9.png"/><Relationship Id="rId3" Type="http://schemas.openxmlformats.org/officeDocument/2006/relationships/audio" Target="../media/media7.wav"/><Relationship Id="rId7" Type="http://schemas.openxmlformats.org/officeDocument/2006/relationships/image" Target="../media/image23.jpeg"/><Relationship Id="rId12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openxmlformats.org/officeDocument/2006/relationships/audio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3.jpeg"/><Relationship Id="rId5" Type="http://schemas.openxmlformats.org/officeDocument/2006/relationships/slide" Target="slide2.xml"/><Relationship Id="rId15" Type="http://schemas.microsoft.com/office/2007/relationships/media" Target="../media/media7.wav"/><Relationship Id="rId10" Type="http://schemas.openxmlformats.org/officeDocument/2006/relationships/image" Target="../media/image26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jpeg"/><Relationship Id="rId14" Type="http://schemas.microsoft.com/office/2007/relationships/media" Target="../media/media1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9.png"/><Relationship Id="rId3" Type="http://schemas.openxmlformats.org/officeDocument/2006/relationships/audio" Target="../media/media7.wav"/><Relationship Id="rId7" Type="http://schemas.openxmlformats.org/officeDocument/2006/relationships/image" Target="../media/image26.jpeg"/><Relationship Id="rId12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openxmlformats.org/officeDocument/2006/relationships/audio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29.jpeg"/><Relationship Id="rId5" Type="http://schemas.openxmlformats.org/officeDocument/2006/relationships/slide" Target="slide2.xml"/><Relationship Id="rId15" Type="http://schemas.microsoft.com/office/2007/relationships/media" Target="../media/media7.wav"/><Relationship Id="rId10" Type="http://schemas.openxmlformats.org/officeDocument/2006/relationships/image" Target="../media/image2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7.png"/><Relationship Id="rId14" Type="http://schemas.microsoft.com/office/2007/relationships/media" Target="../media/media1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9.png"/><Relationship Id="rId3" Type="http://schemas.openxmlformats.org/officeDocument/2006/relationships/audio" Target="../media/media7.wav"/><Relationship Id="rId7" Type="http://schemas.openxmlformats.org/officeDocument/2006/relationships/image" Target="../media/image30.jpeg"/><Relationship Id="rId12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openxmlformats.org/officeDocument/2006/relationships/audio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34.jpeg"/><Relationship Id="rId5" Type="http://schemas.openxmlformats.org/officeDocument/2006/relationships/slide" Target="slide2.xml"/><Relationship Id="rId15" Type="http://schemas.microsoft.com/office/2007/relationships/media" Target="../media/media7.wav"/><Relationship Id="rId10" Type="http://schemas.openxmlformats.org/officeDocument/2006/relationships/image" Target="../media/image3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jpeg"/><Relationship Id="rId14" Type="http://schemas.microsoft.com/office/2007/relationships/media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Яблоки созрели! Фруктов – урожай! Собирай быстрее, Щедро угощай! Соком налитые, Хрусткие плоды. Солнышка родные, Августа следы. Полные корзинки Принесу домой, Нити паутинки Оботру рукой. Сладость навевает Яблок аромат. Тихо догорает Я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82" r="1499" b="25117"/>
          <a:stretch/>
        </p:blipFill>
        <p:spPr bwMode="auto">
          <a:xfrm>
            <a:off x="7563242" y="1572597"/>
            <a:ext cx="2487290" cy="20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98581" y="335902"/>
            <a:ext cx="6223517" cy="29909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ИГРА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приобщению детей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истокам народной культуры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«РУССКИЕ НАРОДНЫЕ ПРАЗДНИКИ»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5114" y="5859625"/>
            <a:ext cx="3711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пполитова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Любовь Евгеньевна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№20  «Ласточка»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vatars.mds.yandex.net/get-pdb/1932804/38222a68-4777-4f23-8caf-0650e7eb22d7/s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8537" y="4553339"/>
            <a:ext cx="2880826" cy="230466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.d-cd.net/1c447c1s-96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97" t="5204" r="2476" b="6312"/>
          <a:stretch/>
        </p:blipFill>
        <p:spPr bwMode="auto">
          <a:xfrm>
            <a:off x="9532776" y="2050259"/>
            <a:ext cx="2659224" cy="269654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originals/7c/45/0d/7c450d26eeb729a6e6d2282be3f30b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3242" y="3326875"/>
            <a:ext cx="2322123" cy="33173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730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462-3062-4233-b438-346539343334/purple_home_visit_ic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8813" y="6147323"/>
            <a:ext cx="932539" cy="6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6711" y="204568"/>
            <a:ext cx="4862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«Выбери символ праздника»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2158" y="727788"/>
            <a:ext cx="7911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символ праздника или подходящую к нему картинку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647464" y="1408922"/>
            <a:ext cx="2780911" cy="1754155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ПАСХА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5499" y="3597162"/>
            <a:ext cx="2572512" cy="2572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651" y="1292874"/>
            <a:ext cx="2877312" cy="2304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723" y="3902494"/>
            <a:ext cx="2487168" cy="2572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30" t="16457" r="54758" b="3507"/>
          <a:stretch/>
        </p:blipFill>
        <p:spPr>
          <a:xfrm>
            <a:off x="9747481" y="1125027"/>
            <a:ext cx="2286393" cy="4046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0548" y="3163077"/>
            <a:ext cx="2384025" cy="2757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выйграл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718758" y="2057730"/>
            <a:ext cx="609600" cy="609600"/>
          </a:xfrm>
          <a:prstGeom prst="rect">
            <a:avLst/>
          </a:prstGeom>
        </p:spPr>
      </p:pic>
      <p:pic>
        <p:nvPicPr>
          <p:cNvPr id="12" name="выйграл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4864905" y="4273818"/>
            <a:ext cx="609600" cy="609600"/>
          </a:xfrm>
          <a:prstGeom prst="rect">
            <a:avLst/>
          </a:prstGeom>
        </p:spPr>
      </p:pic>
      <p:pic>
        <p:nvPicPr>
          <p:cNvPr id="13" name="выйграл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0585877" y="2285999"/>
            <a:ext cx="609600" cy="609600"/>
          </a:xfrm>
          <a:prstGeom prst="rect">
            <a:avLst/>
          </a:prstGeom>
        </p:spPr>
      </p:pic>
      <p:pic>
        <p:nvPicPr>
          <p:cNvPr id="14" name="проигра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649507" y="4764741"/>
            <a:ext cx="609600" cy="609600"/>
          </a:xfrm>
          <a:prstGeom prst="rect">
            <a:avLst/>
          </a:prstGeom>
        </p:spPr>
      </p:pic>
      <p:pic>
        <p:nvPicPr>
          <p:cNvPr id="15" name="проигра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8164332" y="4126432"/>
            <a:ext cx="609600" cy="609600"/>
          </a:xfrm>
          <a:prstGeom prst="rect">
            <a:avLst/>
          </a:prstGeom>
        </p:spPr>
      </p:pic>
      <p:pic>
        <p:nvPicPr>
          <p:cNvPr id="17" name="выбери символ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1364487" y="118188"/>
            <a:ext cx="609600" cy="609600"/>
          </a:xfrm>
          <a:prstGeom prst="rect">
            <a:avLst/>
          </a:prstGeom>
        </p:spPr>
      </p:pic>
      <p:sp>
        <p:nvSpPr>
          <p:cNvPr id="18" name="Стрелка вправо 17"/>
          <p:cNvSpPr/>
          <p:nvPr/>
        </p:nvSpPr>
        <p:spPr>
          <a:xfrm>
            <a:off x="11384019" y="5966570"/>
            <a:ext cx="765110" cy="84154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016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40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40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трелка вправо 16"/>
          <p:cNvSpPr/>
          <p:nvPr/>
        </p:nvSpPr>
        <p:spPr>
          <a:xfrm>
            <a:off x="11384019" y="5966570"/>
            <a:ext cx="765110" cy="84154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https://static.tildacdn.com/tild3462-3062-4233-b438-346539343334/purple_home_visit_ic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8813" y="6147323"/>
            <a:ext cx="932539" cy="6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6711" y="204568"/>
            <a:ext cx="4862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«Выбери символ праздника»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2158" y="727788"/>
            <a:ext cx="7911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символ праздника или подходящую к нему картинку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395926" y="1251008"/>
            <a:ext cx="3292887" cy="1754155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ЯБЛОЧНЫЙ СПАС</a:t>
            </a:r>
            <a:endParaRPr lang="ru-RU" sz="28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97913" y="3754590"/>
            <a:ext cx="2384025" cy="2757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941" y="1251008"/>
            <a:ext cx="3307330" cy="2204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00"/>
          <a:stretch/>
        </p:blipFill>
        <p:spPr>
          <a:xfrm>
            <a:off x="8556635" y="1319312"/>
            <a:ext cx="2890515" cy="2243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3774" y="3381427"/>
            <a:ext cx="2420112" cy="2389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4754" y="3754590"/>
            <a:ext cx="2681172" cy="2945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выйграл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697092" y="2048651"/>
            <a:ext cx="609600" cy="609600"/>
          </a:xfrm>
          <a:prstGeom prst="rect">
            <a:avLst/>
          </a:prstGeom>
        </p:spPr>
      </p:pic>
      <p:pic>
        <p:nvPicPr>
          <p:cNvPr id="13" name="выйграл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6037920" y="4227552"/>
            <a:ext cx="609600" cy="609600"/>
          </a:xfrm>
          <a:prstGeom prst="rect">
            <a:avLst/>
          </a:prstGeom>
        </p:spPr>
      </p:pic>
      <p:pic>
        <p:nvPicPr>
          <p:cNvPr id="14" name="выйграл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2480758" y="4836822"/>
            <a:ext cx="609600" cy="609600"/>
          </a:xfrm>
          <a:prstGeom prst="rect">
            <a:avLst/>
          </a:prstGeom>
        </p:spPr>
      </p:pic>
      <p:pic>
        <p:nvPicPr>
          <p:cNvPr id="15" name="проигра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0385125" y="4828744"/>
            <a:ext cx="609600" cy="609600"/>
          </a:xfrm>
          <a:prstGeom prst="rect">
            <a:avLst/>
          </a:prstGeom>
        </p:spPr>
      </p:pic>
      <p:pic>
        <p:nvPicPr>
          <p:cNvPr id="16" name="проигра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551104" y="1823285"/>
            <a:ext cx="609600" cy="609600"/>
          </a:xfrm>
          <a:prstGeom prst="rect">
            <a:avLst/>
          </a:prstGeom>
        </p:spPr>
      </p:pic>
      <p:pic>
        <p:nvPicPr>
          <p:cNvPr id="18" name="выбери символ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1364487" y="118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434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40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40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6711" y="204568"/>
            <a:ext cx="4862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«Выбери символ праздника»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2158" y="727788"/>
            <a:ext cx="7911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символ праздника или подходящую к нему картинку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static.tildacdn.com/tild3462-3062-4233-b438-346539343334/purple_home_visit_ic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8813" y="6147323"/>
            <a:ext cx="932539" cy="6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4647464" y="1251008"/>
            <a:ext cx="2780911" cy="1754155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ТРОИЦА</a:t>
            </a:r>
            <a:endParaRPr lang="ru-RU" sz="2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73787" y="1494672"/>
            <a:ext cx="3431979" cy="2287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883" y="1251008"/>
            <a:ext cx="3166117" cy="2076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4356" y="3327637"/>
            <a:ext cx="3275369" cy="2183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88281" y="4136495"/>
            <a:ext cx="2602992" cy="2511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6524" y="3630414"/>
            <a:ext cx="2093770" cy="2866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выйграл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718758" y="2057730"/>
            <a:ext cx="609600" cy="609600"/>
          </a:xfrm>
          <a:prstGeom prst="rect">
            <a:avLst/>
          </a:prstGeom>
        </p:spPr>
      </p:pic>
      <p:pic>
        <p:nvPicPr>
          <p:cNvPr id="12" name="выйграл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991547" y="2128085"/>
            <a:ext cx="609600" cy="609600"/>
          </a:xfrm>
          <a:prstGeom prst="rect">
            <a:avLst/>
          </a:prstGeom>
        </p:spPr>
      </p:pic>
      <p:pic>
        <p:nvPicPr>
          <p:cNvPr id="13" name="выйграл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5497571" y="4114626"/>
            <a:ext cx="609600" cy="609600"/>
          </a:xfrm>
          <a:prstGeom prst="rect">
            <a:avLst/>
          </a:prstGeom>
        </p:spPr>
      </p:pic>
      <p:pic>
        <p:nvPicPr>
          <p:cNvPr id="14" name="проигра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858609" y="4758919"/>
            <a:ext cx="609600" cy="609600"/>
          </a:xfrm>
          <a:prstGeom prst="rect">
            <a:avLst/>
          </a:prstGeom>
        </p:spPr>
      </p:pic>
      <p:pic>
        <p:nvPicPr>
          <p:cNvPr id="15" name="проигра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784976" y="4901616"/>
            <a:ext cx="609600" cy="609600"/>
          </a:xfrm>
          <a:prstGeom prst="rect">
            <a:avLst/>
          </a:prstGeom>
        </p:spPr>
      </p:pic>
      <p:pic>
        <p:nvPicPr>
          <p:cNvPr id="17" name="выбери символ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1364487" y="118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045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40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40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1698" y="0"/>
            <a:ext cx="8724122" cy="6553364"/>
          </a:xfrm>
          <a:prstGeom prst="rect">
            <a:avLst/>
          </a:prstGeom>
        </p:spPr>
      </p:pic>
      <p:pic>
        <p:nvPicPr>
          <p:cNvPr id="2" name="Picture 2" descr="https://static.tildacdn.com/tild3462-3062-4233-b438-346539343334/purple_home_visit_ic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59461" y="6063347"/>
            <a:ext cx="932539" cy="6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33264" y="223935"/>
            <a:ext cx="961053" cy="40308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22917" y="658039"/>
            <a:ext cx="2967136" cy="176792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2917" y="231320"/>
            <a:ext cx="261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адание: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отгадай загадку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6438124" y="4254760"/>
            <a:ext cx="462251" cy="489084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205819" y="4322020"/>
            <a:ext cx="4261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   О    Л    Я    Д    К    И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063"/>
          <a:stretch/>
        </p:blipFill>
        <p:spPr>
          <a:xfrm>
            <a:off x="1220757" y="3038860"/>
            <a:ext cx="5217367" cy="3514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322613" y="830713"/>
            <a:ext cx="31677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всегда под Рождество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каждом доме — торжество.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Угощений много сладких,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Ходят дети на ....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колядки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509310" y="-8948"/>
            <a:ext cx="609600" cy="609600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>
            <a:off x="11605727" y="5225142"/>
            <a:ext cx="531844" cy="717651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071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tatic.tildacdn.com/tild3462-3062-4233-b438-346539343334/purple_home_visit_ic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59461" y="6063347"/>
            <a:ext cx="932539" cy="6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2367" y="0"/>
            <a:ext cx="8724122" cy="6553364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33264" y="223935"/>
            <a:ext cx="961053" cy="40308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2917" y="755781"/>
            <a:ext cx="2967136" cy="2015412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Становись вокруг берёзы,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алую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енту привяжи,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сердца раскроются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Святую …!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2917" y="231320"/>
            <a:ext cx="261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адание: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отгадай загадку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7881647" y="2295526"/>
            <a:ext cx="462251" cy="489084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205819" y="4322020"/>
            <a:ext cx="4261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   О    Л    Я    Д    К    И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01015" y="3118637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10079" y="3689551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98056" y="4810222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76926" y="5406914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68230" y="595108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7809" y="3199775"/>
            <a:ext cx="5017490" cy="3290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троица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504645" y="111186"/>
            <a:ext cx="609600" cy="609600"/>
          </a:xfrm>
          <a:prstGeom prst="rect">
            <a:avLst/>
          </a:prstGeom>
        </p:spPr>
      </p:pic>
      <p:sp>
        <p:nvSpPr>
          <p:cNvPr id="19" name="Стрелка вправо 18"/>
          <p:cNvSpPr/>
          <p:nvPr/>
        </p:nvSpPr>
        <p:spPr>
          <a:xfrm>
            <a:off x="11605727" y="5225142"/>
            <a:ext cx="531844" cy="717651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854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tatic.tildacdn.com/tild3462-3062-4233-b438-346539343334/purple_home_visit_ic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59461" y="6063347"/>
            <a:ext cx="932539" cy="6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2367" y="0"/>
            <a:ext cx="8724122" cy="655336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33264" y="223935"/>
            <a:ext cx="961053" cy="40308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2917" y="755781"/>
            <a:ext cx="2967136" cy="177948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2917" y="231320"/>
            <a:ext cx="261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адание: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отгадай загадку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6461254" y="5974269"/>
            <a:ext cx="462251" cy="489084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205819" y="4322020"/>
            <a:ext cx="4261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   О    Л    Я    Д    К    И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01015" y="3118637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10079" y="3689551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98056" y="4810222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76926" y="5406914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68230" y="595108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05819" y="5988343"/>
            <a:ext cx="3123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            С    Х    А          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5317" y="2877198"/>
            <a:ext cx="4163376" cy="3334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1450907" y="831972"/>
            <a:ext cx="29391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наступает,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ожидают,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Куличи в домах пекут,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Песни добрые поют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за праздник такой?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пасха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426889" y="111186"/>
            <a:ext cx="609600" cy="609600"/>
          </a:xfrm>
          <a:prstGeom prst="rect">
            <a:avLst/>
          </a:prstGeom>
        </p:spPr>
      </p:pic>
      <p:sp>
        <p:nvSpPr>
          <p:cNvPr id="21" name="Стрелка вправо 20"/>
          <p:cNvSpPr/>
          <p:nvPr/>
        </p:nvSpPr>
        <p:spPr>
          <a:xfrm>
            <a:off x="11605727" y="5225142"/>
            <a:ext cx="531844" cy="717651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046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tatic.tildacdn.com/tild3462-3062-4233-b438-346539343334/purple_home_visit_ic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59461" y="6063347"/>
            <a:ext cx="932539" cy="6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2367" y="0"/>
            <a:ext cx="8724122" cy="655336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33264" y="223935"/>
            <a:ext cx="961053" cy="40308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2917" y="755781"/>
            <a:ext cx="2967136" cy="153955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2917" y="231320"/>
            <a:ext cx="261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адание: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отгадай загадку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10881186" y="124984"/>
            <a:ext cx="462251" cy="489084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205819" y="4322020"/>
            <a:ext cx="4261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   О    Л    Я    Д    К    И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01015" y="3118637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10079" y="3689551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98056" y="4810222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76926" y="5406914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68230" y="595108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05819" y="5988343"/>
            <a:ext cx="3123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            С    Х    А          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7960" y="2356378"/>
            <a:ext cx="2829070" cy="43278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804542" y="886670"/>
            <a:ext cx="572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898074" y="534995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898074" y="1426433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898074" y="1986807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1700" y="2581839"/>
            <a:ext cx="490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867769" y="3143451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875632" y="3666814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886853" y="4805208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383262" y="886670"/>
            <a:ext cx="3046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праздник знаешь ты,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него печем блины.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Зиму прочь им прогоняем,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Весну красную встречаем.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масленица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504645" y="111186"/>
            <a:ext cx="609600" cy="609600"/>
          </a:xfrm>
          <a:prstGeom prst="rect">
            <a:avLst/>
          </a:prstGeom>
        </p:spPr>
      </p:pic>
      <p:sp>
        <p:nvSpPr>
          <p:cNvPr id="28" name="Стрелка вправо 27"/>
          <p:cNvSpPr/>
          <p:nvPr/>
        </p:nvSpPr>
        <p:spPr>
          <a:xfrm>
            <a:off x="11605727" y="5225142"/>
            <a:ext cx="531844" cy="717651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401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2367" y="0"/>
            <a:ext cx="8724122" cy="6553364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33264" y="223935"/>
            <a:ext cx="961053" cy="40308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87849" y="675699"/>
            <a:ext cx="3186405" cy="1639097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2917" y="231320"/>
            <a:ext cx="261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адание: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отгадай загадку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3427972" y="3143451"/>
            <a:ext cx="462251" cy="489084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205819" y="4322020"/>
            <a:ext cx="4261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   О    Л    Я    Д    К    И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01015" y="3118637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10079" y="3689551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98056" y="4810222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76926" y="5406914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68230" y="595108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05819" y="5988343"/>
            <a:ext cx="3123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            С    Х    А          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04542" y="886670"/>
            <a:ext cx="572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98074" y="534995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898074" y="1426433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898074" y="1986807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871700" y="2581839"/>
            <a:ext cx="490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67769" y="3143451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5632" y="3666814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886853" y="4805208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67445" y="3160373"/>
            <a:ext cx="538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    О   Ж    Д     Е    С          В    О   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3489" y="3674271"/>
            <a:ext cx="3070425" cy="2962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" descr="https://static.tildacdn.com/tild3462-3062-4233-b438-346539343334/purple_home_visit_ic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59461" y="6063347"/>
            <a:ext cx="932539" cy="6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182109" y="818562"/>
            <a:ext cx="33978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Зажглась на небе звезда,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Мария сына родила,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тех пор отчет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дней идет,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Ну, кто же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назовет?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ождество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582400" y="111186"/>
            <a:ext cx="609600" cy="609600"/>
          </a:xfrm>
          <a:prstGeom prst="rect">
            <a:avLst/>
          </a:prstGeom>
        </p:spPr>
      </p:pic>
      <p:sp>
        <p:nvSpPr>
          <p:cNvPr id="28" name="Стрелка вправо 27"/>
          <p:cNvSpPr/>
          <p:nvPr/>
        </p:nvSpPr>
        <p:spPr>
          <a:xfrm>
            <a:off x="11605727" y="5225142"/>
            <a:ext cx="531844" cy="717651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361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2367" y="0"/>
            <a:ext cx="8724122" cy="655336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33264" y="223935"/>
            <a:ext cx="961053" cy="40308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22917" y="755781"/>
            <a:ext cx="2967136" cy="2015412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дедом фрукты собирали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очные, румяные.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маме яблоко припас,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едь к нам пришёл…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2917" y="231320"/>
            <a:ext cx="261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адание: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отгадай загадку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4156402" y="1518945"/>
            <a:ext cx="462251" cy="489084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205819" y="4322020"/>
            <a:ext cx="4261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   О    Л    Я    Д    К    И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01015" y="3118637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10079" y="3689551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98056" y="4810222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76926" y="5406914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68230" y="595108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05819" y="5988343"/>
            <a:ext cx="3123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            С    Х    А          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04542" y="886670"/>
            <a:ext cx="572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98074" y="534995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898074" y="1426433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898074" y="1986807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71700" y="2581839"/>
            <a:ext cx="490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867769" y="3143451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875632" y="3666814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886853" y="4805208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67445" y="3160373"/>
            <a:ext cx="538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    О   Ж    Д     Е    С          В    О   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https://static.tildacdn.com/tild3462-3062-4233-b438-346539343334/purple_home_visit_ic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59461" y="6063347"/>
            <a:ext cx="932539" cy="6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51141" y="1473969"/>
            <a:ext cx="7185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   Б    Л    О    Ч    Н   Ы   Й    С    П          С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2600" y="2948584"/>
            <a:ext cx="3417610" cy="3611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спас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504645" y="111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817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s://thumbs.dreamstime.com/b/%D0%BA%D0%BE%D1%80%D0%B7%D0%B8%D0%BD%D0%B0-%D0%BF%D0%B0%D1%81%D1%85%D0%B8-%D1%81-%D1%86%D0%B2%D0%B5%D1%82%D0%BE%D0%BC-%D0%BF%D0%BE%D0%BA%D1%80%D0%B0%D1%81%D0%B8-%D0%B0-%D0%BF%D0%B0%D1%81%D1%85%D0%B0-%D1%8C%D0%BD%D1%8B%D0%B5-%D1%8F%D0%B9%D1%86%D0%B0-%D0%BD%D0%B0-%D0%B1%D0%B5-%D0%B8%D0%B7%D0%BD%D0%B5-67586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5272" y="3624941"/>
            <a:ext cx="2213857" cy="221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655976" y="270587"/>
            <a:ext cx="2836506" cy="13249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Темы игры:</a:t>
            </a:r>
            <a:endParaRPr lang="ru-RU" sz="3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>
            <a:hlinkClick r:id="rId3" action="ppaction://hlinksldjump"/>
          </p:cNvPr>
          <p:cNvSpPr/>
          <p:nvPr/>
        </p:nvSpPr>
        <p:spPr>
          <a:xfrm>
            <a:off x="970382" y="1852124"/>
            <a:ext cx="2938747" cy="11709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«Помоги ребятам добраться до праздника»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>
            <a:hlinkClick r:id="rId4" action="ppaction://hlinksldjump"/>
          </p:cNvPr>
          <p:cNvSpPr/>
          <p:nvPr/>
        </p:nvSpPr>
        <p:spPr>
          <a:xfrm>
            <a:off x="4607088" y="3624941"/>
            <a:ext cx="2934282" cy="11709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«Выбери символ праздника» 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5" action="ppaction://hlinksldjump"/>
          </p:cNvPr>
          <p:cNvSpPr/>
          <p:nvPr/>
        </p:nvSpPr>
        <p:spPr>
          <a:xfrm>
            <a:off x="8281115" y="5080516"/>
            <a:ext cx="2934282" cy="11709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https://www.neizvestniy-geniy.ru/images/works/photo/2019/12/2099885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636" y="4600571"/>
            <a:ext cx="2057313" cy="21308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www.culture.ru/storage/images/f1c43e49905dd16721bf9932a673caf2/8179acf96625ae469da3ace179d64caf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4451" r="44865" b="14451"/>
          <a:stretch/>
        </p:blipFill>
        <p:spPr bwMode="auto">
          <a:xfrm>
            <a:off x="10206068" y="-178193"/>
            <a:ext cx="1937631" cy="234289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Яблоки созрели! Фруктов – урожай! Собирай быстрее, Щедро угощай! Соком налитые, Хрусткие плоды. Солнышка родные, Августа следы. Полные корзинки Принесу домой, Нити паутинки Оботру рукой. Сладость навевает Яблок аромат. Тихо догорает Я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02" t="5182" r="9229" b="12445"/>
          <a:stretch/>
        </p:blipFill>
        <p:spPr bwMode="auto">
          <a:xfrm>
            <a:off x="9004998" y="1069767"/>
            <a:ext cx="1793230" cy="177607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793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проиграл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263243" y="1561996"/>
            <a:ext cx="609600" cy="609600"/>
          </a:xfrm>
          <a:prstGeom prst="rect">
            <a:avLst/>
          </a:prstGeom>
        </p:spPr>
      </p:pic>
      <p:pic>
        <p:nvPicPr>
          <p:cNvPr id="50" name="проиграл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926697" y="999053"/>
            <a:ext cx="609600" cy="609600"/>
          </a:xfrm>
          <a:prstGeom prst="rect">
            <a:avLst/>
          </a:prstGeom>
        </p:spPr>
      </p:pic>
      <p:pic>
        <p:nvPicPr>
          <p:cNvPr id="49" name="выйгра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904537" y="3850989"/>
            <a:ext cx="609600" cy="609600"/>
          </a:xfrm>
          <a:prstGeom prst="rect">
            <a:avLst/>
          </a:prstGeom>
        </p:spPr>
      </p:pic>
      <p:pic>
        <p:nvPicPr>
          <p:cNvPr id="2052" name="Picture 4" descr="https://www.culture.ru/storage/images/f1c43e49905dd16721bf9932a673caf2/8179acf96625ae469da3ace179d64ca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84106" y="4282449"/>
            <a:ext cx="3599968" cy="252566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thumbs.dreamstime.com/b/%D0%BA%D0%BE%D1%80%D0%B7%D0%B8%D0%BD%D0%B0-%D0%BF%D0%B0%D1%81%D1%85%D0%B8-%D1%81-%D1%86%D0%B2%D0%B5%D1%82%D0%BE%D0%BC-%D0%BF%D0%BE%D0%BA%D1%80%D0%B0%D1%81%D0%B8-%D0%B0-%D0%BF%D0%B0%D1%81%D1%85%D0%B0-%D1%8C%D0%BD%D1%8B%D0%B5-%D1%8F%D0%B9%D1%86%D0%B0-%D0%BD%D0%B0-%D0%B1%D0%B5-%D0%B8%D0%B7%D0%BD%D0%B5-6758624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22662" y="291159"/>
            <a:ext cx="2768119" cy="276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mg.fotokonkurs.ru/cache/comment_image_big/comments/2012/03/01/48373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75" t="3125" r="7497" b="2992"/>
          <a:stretch/>
        </p:blipFill>
        <p:spPr bwMode="auto">
          <a:xfrm>
            <a:off x="83974" y="2199302"/>
            <a:ext cx="2864498" cy="438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2849704" y="5214149"/>
            <a:ext cx="550506" cy="550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9871033" y="3922199"/>
            <a:ext cx="550506" cy="550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9523446" y="3256381"/>
            <a:ext cx="550506" cy="550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9248193" y="2642116"/>
            <a:ext cx="550506" cy="550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8500188" y="2366863"/>
            <a:ext cx="550506" cy="550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654212" y="2219130"/>
            <a:ext cx="550506" cy="550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906207" y="2439952"/>
            <a:ext cx="550506" cy="550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335484" y="2926700"/>
            <a:ext cx="550506" cy="550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784978" y="3477206"/>
            <a:ext cx="550506" cy="550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234472" y="3981060"/>
            <a:ext cx="550506" cy="550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683966" y="4422710"/>
            <a:ext cx="550506" cy="550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033934" y="4724400"/>
            <a:ext cx="550506" cy="550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456355" y="4976718"/>
            <a:ext cx="550506" cy="550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263839" y="3913530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8444204" y="3128857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149304" y="3827679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6467666" y="3545630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636854" y="2716759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5006648" y="2345090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158726" y="2320210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478758" y="2796069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2928252" y="3355906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7887976" y="3590962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9164983" y="1694940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2193081" y="6006438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2872268" y="5994142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2793720" y="1059681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3695155" y="1240581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4618154" y="1177600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5534216" y="1480845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061002" y="2102496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6119324" y="4176228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5950982" y="4915293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5481733" y="5552106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4655974" y="5855351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3782003" y="5867013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2232215" y="5063685"/>
            <a:ext cx="550506" cy="550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2778056" y="2341"/>
            <a:ext cx="74765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«Помоги ребятам добраться до праздника»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 девочку до Масленицы по яркой дороге.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дорога стала серой, значит ты не на правильном пути!</a:t>
            </a:r>
            <a:endParaRPr lang="ru-RU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2" descr="https://static.tildacdn.com/tild3462-3062-4233-b438-346539343334/purple_home_visit_ic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8813" y="6147323"/>
            <a:ext cx="932539" cy="6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Яблоки созрели! Фруктов – урожай! Собирай быстрее, Щедро угощай! Соком налитые, Хрусткие плоды. Солнышка родные, Августа следы. Полные корзинки Принесу домой, Нити паутинки Оботру рукой. Сладость навевает Яблок аромат. Тихо догорает Я...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02" t="5182" r="9229" b="12445"/>
          <a:stretch/>
        </p:blipFill>
        <p:spPr bwMode="auto">
          <a:xfrm>
            <a:off x="570518" y="155898"/>
            <a:ext cx="2063147" cy="204340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трелка вправо 23"/>
          <p:cNvSpPr/>
          <p:nvPr/>
        </p:nvSpPr>
        <p:spPr>
          <a:xfrm>
            <a:off x="11384019" y="5966570"/>
            <a:ext cx="765110" cy="84154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Бродилка масленица 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14">
                  <p14:trim end="2131.1458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539529" y="629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757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7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 dur="5407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8" dur="5407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 showWhenStopped="0">
                <p:cTn id="3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 showWhenStopped="0">
                <p:cTn id="3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 showWhenStopped="0">
                <p:cTn id="3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video>
              <p:cMediaNode vol="80000" showWhenStopped="0">
                <p:cTn id="3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проиграл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429074" y="1611275"/>
            <a:ext cx="609600" cy="609600"/>
          </a:xfrm>
          <a:prstGeom prst="rect">
            <a:avLst/>
          </a:prstGeom>
        </p:spPr>
      </p:pic>
      <p:pic>
        <p:nvPicPr>
          <p:cNvPr id="84" name="проиграл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647320" y="4270681"/>
            <a:ext cx="609600" cy="609600"/>
          </a:xfrm>
          <a:prstGeom prst="rect">
            <a:avLst/>
          </a:prstGeom>
        </p:spPr>
      </p:pic>
      <p:pic>
        <p:nvPicPr>
          <p:cNvPr id="55" name="выйгра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701105" y="1513940"/>
            <a:ext cx="609600" cy="609600"/>
          </a:xfrm>
          <a:prstGeom prst="rect">
            <a:avLst/>
          </a:prstGeom>
        </p:spPr>
      </p:pic>
      <p:pic>
        <p:nvPicPr>
          <p:cNvPr id="3074" name="Picture 2" descr="https://i.pinimg.com/originals/b3/ee/19/b3ee19c399bbc9660da59c8419ae695a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33" t="15667" r="11228" b="16605"/>
          <a:stretch/>
        </p:blipFill>
        <p:spPr bwMode="auto">
          <a:xfrm>
            <a:off x="92354" y="3359080"/>
            <a:ext cx="3825552" cy="343366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Овал 20"/>
          <p:cNvSpPr/>
          <p:nvPr/>
        </p:nvSpPr>
        <p:spPr>
          <a:xfrm>
            <a:off x="3110904" y="4474895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3225213" y="5799079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4033566" y="5799079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4373055" y="1584746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6333618" y="4743932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5566684" y="5236226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4820913" y="5690924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https://thumbs.dreamstime.com/b/%D1%82%D0%B5%D0%BA%D1%81%D1%82-%D0%BA%D0%BE%D1%81%D0%BC%D0%BE%D1%81%D0%B0-%D0%BF%D0%B0%D1%81%D1%85%D0%B8-%D0%BA%D0%BE%D1%80%D0%B7%D0%B8%D0%BD%D1%8B-%D0%BF%D1%80%D0%B5-%D0%BF%D0%BE%D1%81%D1%8B-%D0%BA%D0%B8-5129141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997" y="173491"/>
            <a:ext cx="2555554" cy="255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Овал 48"/>
          <p:cNvSpPr/>
          <p:nvPr/>
        </p:nvSpPr>
        <p:spPr>
          <a:xfrm>
            <a:off x="2615497" y="1516123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3494276" y="1516123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7157939" y="3173959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7013313" y="4059537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5222762" y="1684932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5990563" y="2039745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6749131" y="2451877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3031239" y="3278742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8" name="Picture 6" descr="https://www.neizvestniy-geniy.ru/images/works/photo/2019/12/2099885_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3275" y="4161433"/>
            <a:ext cx="2485350" cy="257422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avatars.mds.yandex.net/get-zen_doc/108872/pub_5c2fa8c3fa137100aab4d6f7_5c2fa9f7be654400a93761a5/scale_120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177" y="115386"/>
            <a:ext cx="2603448" cy="251046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2282998" y="35594"/>
            <a:ext cx="74765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«Помоги </a:t>
            </a:r>
            <a:r>
              <a:rPr lang="ru-RU" sz="2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ребятам добраться до праздника»</a:t>
            </a:r>
            <a:endParaRPr lang="ru-RU" sz="2000" b="1" i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 ребят к символу Пасхи по яркой дороге.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дорога стала серой, значит ты не на правильном пути!</a:t>
            </a:r>
            <a:endParaRPr lang="ru-RU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8554368" y="1890151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9299158" y="1556895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3827831" y="4610471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3698539" y="2945486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6197487" y="2965853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7963325" y="3359080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7634330" y="2158042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4532821" y="2838365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5376412" y="2845066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9525177" y="4270681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8815799" y="3726281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4557391" y="4547079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/>
          <p:cNvSpPr/>
          <p:nvPr/>
        </p:nvSpPr>
        <p:spPr>
          <a:xfrm>
            <a:off x="5256661" y="4161433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5960487" y="3753151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Picture 2" descr="https://static.tildacdn.com/tild3462-3062-4233-b438-346539343334/purple_home_visit_ic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8813" y="6147323"/>
            <a:ext cx="932539" cy="6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Стрелка вправо 40"/>
          <p:cNvSpPr/>
          <p:nvPr/>
        </p:nvSpPr>
        <p:spPr>
          <a:xfrm>
            <a:off x="11384019" y="5966570"/>
            <a:ext cx="765110" cy="84154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Бродилка пасха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08997" y="173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52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7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5407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2" dur="5407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 vol="80000" showWhenStopped="0">
                <p:cTn id="2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 showWhenStopped="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 showWhenStopped="0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  <p:bldP spid="44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49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6" grpId="0" animBg="1"/>
      <p:bldP spid="77" grpId="0" animBg="1"/>
      <p:bldP spid="78" grpId="0" animBg="1"/>
      <p:bldP spid="80" grpId="0" animBg="1"/>
      <p:bldP spid="8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выйграл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487680" y="1993217"/>
            <a:ext cx="609600" cy="609600"/>
          </a:xfrm>
          <a:prstGeom prst="rect">
            <a:avLst/>
          </a:prstGeom>
        </p:spPr>
      </p:pic>
      <p:pic>
        <p:nvPicPr>
          <p:cNvPr id="41" name="проигра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841617" y="4715391"/>
            <a:ext cx="609600" cy="609600"/>
          </a:xfrm>
          <a:prstGeom prst="rect">
            <a:avLst/>
          </a:prstGeom>
        </p:spPr>
      </p:pic>
      <p:pic>
        <p:nvPicPr>
          <p:cNvPr id="4" name="проигра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466853" y="1358218"/>
            <a:ext cx="609600" cy="609600"/>
          </a:xfrm>
          <a:prstGeom prst="rect">
            <a:avLst/>
          </a:prstGeom>
        </p:spPr>
      </p:pic>
      <p:pic>
        <p:nvPicPr>
          <p:cNvPr id="4100" name="Picture 4" descr="https://vmolo.by/wp-content/uploads/2019/01/7-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5" y="447372"/>
            <a:ext cx="2700188" cy="202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9022" y="115386"/>
            <a:ext cx="74765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«Помоги </a:t>
            </a:r>
            <a:r>
              <a:rPr lang="ru-RU" sz="2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ребятам добраться до праздника»</a:t>
            </a:r>
            <a:endParaRPr lang="ru-RU" sz="2000" b="1" i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 ребят к Рождеству по яркой дороге.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дорога стала серой, значит ты не на правильном пути!</a:t>
            </a:r>
            <a:endParaRPr lang="ru-RU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 descr="https://avatars.mds.yandex.net/get-zen_doc/108872/pub_5c2fa8c3fa137100aab4d6f7_5c2fa9f7be654400a93761a5/scale_120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177" y="115386"/>
            <a:ext cx="2603448" cy="251046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.pinimg.com/736x/1d/15/ee/1d15eeaadaad97cf33ae4d71fa00ea13--vintage-christmas-cards-vintage-card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46" y="2694196"/>
            <a:ext cx="2721938" cy="40570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2249811" y="4256761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211244" y="3333619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255921" y="5324991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8" descr="Яблоки созрели! Фруктов – урожай! Собирай быстрее, Щедро угощай! Соком налитые, Хрусткие плоды. Солнышка родные, Августа следы. Полные корзинки Принесу домой, Нити паутинки Оботру рукой. Сладость навевает Яблок аромат. Тихо догорает Я..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02" t="5182" r="9229" b="12445"/>
          <a:stretch/>
        </p:blipFill>
        <p:spPr bwMode="auto">
          <a:xfrm>
            <a:off x="9774815" y="4357162"/>
            <a:ext cx="2417185" cy="239405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2967403" y="5881378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839121" y="6000229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979567" y="2792584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591282" y="2240262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9344281" y="1947148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043434" y="4530902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422321" y="5206140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726824" y="5803308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399387" y="3467822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736836" y="4036972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9776089" y="4590017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8244360" y="4796101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451617" y="4564330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9075007" y="4923273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318435" y="3099843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6026113" y="3590249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3068676" y="4173624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3703417" y="3590249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4430806" y="3035462"/>
            <a:ext cx="657991" cy="6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3948790" y="1508956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3182016" y="1274372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2401088" y="1274372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3457479" y="2826958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4072604" y="2450743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4584673" y="1866023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2822959" y="3095484"/>
            <a:ext cx="606490" cy="606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Picture 2" descr="https://static.tildacdn.com/tild3462-3062-4233-b438-346539343334/purple_home_visit_ic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8813" y="6147323"/>
            <a:ext cx="932539" cy="6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Стрелка вправо 41"/>
          <p:cNvSpPr/>
          <p:nvPr/>
        </p:nvSpPr>
        <p:spPr>
          <a:xfrm>
            <a:off x="11384019" y="5966570"/>
            <a:ext cx="765110" cy="84154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Бродилка рождество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87184" y="31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170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8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540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2" dur="5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 showWhenStopped="0">
                <p:cTn id="2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выйграл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852558" y="4382678"/>
            <a:ext cx="609600" cy="609600"/>
          </a:xfrm>
          <a:prstGeom prst="rect">
            <a:avLst/>
          </a:prstGeom>
        </p:spPr>
      </p:pic>
      <p:pic>
        <p:nvPicPr>
          <p:cNvPr id="38" name="проигра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575611" y="1916668"/>
            <a:ext cx="609600" cy="609600"/>
          </a:xfrm>
          <a:prstGeom prst="rect">
            <a:avLst/>
          </a:prstGeom>
        </p:spPr>
      </p:pic>
      <p:pic>
        <p:nvPicPr>
          <p:cNvPr id="5" name="проигра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442420" y="1426101"/>
            <a:ext cx="609600" cy="609600"/>
          </a:xfrm>
          <a:prstGeom prst="rect">
            <a:avLst/>
          </a:prstGeom>
        </p:spPr>
      </p:pic>
      <p:pic>
        <p:nvPicPr>
          <p:cNvPr id="5122" name="Picture 2" descr="https://i.mycdn.me/i?r=AyH4iRPQ2q0otWIFepML2LxRT4VpkhUnzethgac6YE1HN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965" y="3162850"/>
            <a:ext cx="3157049" cy="346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2863991" y="3331945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2718579" y="5870216"/>
            <a:ext cx="696517" cy="675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875731" y="4589669"/>
            <a:ext cx="696517" cy="675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 descr="https://www.neizvestniy-geniy.ru/images/works/photo/2019/12/2099885_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965" y="115386"/>
            <a:ext cx="2379874" cy="246497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29651" y="115386"/>
            <a:ext cx="74765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«Помоги </a:t>
            </a:r>
            <a:r>
              <a:rPr lang="ru-RU" sz="2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ребятам добраться до праздника»</a:t>
            </a:r>
            <a:endParaRPr lang="ru-RU" sz="2000" b="1" i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 ребят к символу Яблочного Спаса по яркой дороге.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дорога стала серой, значит ты не на правильном пути!</a:t>
            </a:r>
            <a:endParaRPr lang="ru-RU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s://www.culture.ru/storage/images/f1c43e49905dd16721bf9932a673caf2/8179acf96625ae469da3ace179d64caf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4451" r="44865" b="14451"/>
          <a:stretch/>
        </p:blipFill>
        <p:spPr bwMode="auto">
          <a:xfrm>
            <a:off x="9671485" y="-392797"/>
            <a:ext cx="2520515" cy="304769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яблочный спас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06186" y="4142217"/>
            <a:ext cx="2315240" cy="262086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3590894" y="3466979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158519" y="3331945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900428" y="2961507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851495" y="3974364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475289" y="2850456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8137840" y="3451526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733380" y="2727529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9750103" y="4270299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405831" y="3525694"/>
            <a:ext cx="662551" cy="67523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709314" y="4619823"/>
            <a:ext cx="696517" cy="675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5303216" y="4093945"/>
            <a:ext cx="696517" cy="675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497872" y="4470317"/>
            <a:ext cx="696517" cy="675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4720123" y="2500544"/>
            <a:ext cx="696517" cy="675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999963" y="1894534"/>
            <a:ext cx="696517" cy="675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225652" y="1521874"/>
            <a:ext cx="696517" cy="675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2316606" y="1393038"/>
            <a:ext cx="696517" cy="675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6001847" y="5052204"/>
            <a:ext cx="696517" cy="675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608315" y="4382678"/>
            <a:ext cx="696517" cy="675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6739093" y="3524456"/>
            <a:ext cx="696517" cy="675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8735110" y="1578805"/>
            <a:ext cx="696517" cy="675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819885" y="1547543"/>
            <a:ext cx="696517" cy="675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7009889" y="1990508"/>
            <a:ext cx="696517" cy="675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9485414" y="1859556"/>
            <a:ext cx="696517" cy="675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4502081" y="5764364"/>
            <a:ext cx="696517" cy="675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5303215" y="5478437"/>
            <a:ext cx="696517" cy="675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3626192" y="5875016"/>
            <a:ext cx="696517" cy="675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Picture 2" descr="https://static.tildacdn.com/tild3462-3062-4233-b438-346539343334/purple_home_visit_ic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8813" y="6147323"/>
            <a:ext cx="932539" cy="6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бродилка спас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582400" y="938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629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8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5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0" dur="540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showWhenStopped="0">
                <p:cTn id="2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78788" showWhenStopped="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трелка вправо 17"/>
          <p:cNvSpPr/>
          <p:nvPr/>
        </p:nvSpPr>
        <p:spPr>
          <a:xfrm>
            <a:off x="11384019" y="5966570"/>
            <a:ext cx="765110" cy="84154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https://static.tildacdn.com/tild3462-3062-4233-b438-346539343334/purple_home_visit_ic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8813" y="6147323"/>
            <a:ext cx="932539" cy="6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06711" y="204568"/>
            <a:ext cx="4862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«Выбери символ праздника»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2158" y="727788"/>
            <a:ext cx="7911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символ праздника или подходящую к нему картинку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581331" y="1251008"/>
            <a:ext cx="2780911" cy="1754155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КОЛЯДКИ</a:t>
            </a:r>
            <a:endParaRPr lang="ru-RU" sz="2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098" y="1144093"/>
            <a:ext cx="2528098" cy="2614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1035" y="3214829"/>
            <a:ext cx="2093770" cy="2866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4415" y="1389199"/>
            <a:ext cx="3546130" cy="2076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8392" y="4056703"/>
            <a:ext cx="2288113" cy="2288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8" descr="Яблоки созрели! Фруктов – урожай! Собирай быстрее, Щедро угощай! Соком налитые, Хрусткие плоды. Солнышка родные, Августа следы. Полные корзинки Принесу домой, Нити паутинки Оботру рукой. Сладость навевает Яблок аромат. Тихо догорает Я..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02" t="5182" r="9229" b="12445"/>
          <a:stretch/>
        </p:blipFill>
        <p:spPr bwMode="auto">
          <a:xfrm>
            <a:off x="9166374" y="3865854"/>
            <a:ext cx="2502913" cy="2478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выйграл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27347" y="2146716"/>
            <a:ext cx="609600" cy="609600"/>
          </a:xfrm>
          <a:prstGeom prst="rect">
            <a:avLst/>
          </a:prstGeom>
        </p:spPr>
      </p:pic>
      <p:pic>
        <p:nvPicPr>
          <p:cNvPr id="19" name="выйграл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5757039" y="3561054"/>
            <a:ext cx="609600" cy="609600"/>
          </a:xfrm>
          <a:prstGeom prst="rect">
            <a:avLst/>
          </a:prstGeom>
        </p:spPr>
      </p:pic>
      <p:pic>
        <p:nvPicPr>
          <p:cNvPr id="20" name="выйграл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912183" y="1742304"/>
            <a:ext cx="609600" cy="609600"/>
          </a:xfrm>
          <a:prstGeom prst="rect">
            <a:avLst/>
          </a:prstGeom>
        </p:spPr>
      </p:pic>
      <p:pic>
        <p:nvPicPr>
          <p:cNvPr id="15" name="проигра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2796196" y="4697375"/>
            <a:ext cx="609600" cy="609600"/>
          </a:xfrm>
          <a:prstGeom prst="rect">
            <a:avLst/>
          </a:prstGeom>
        </p:spPr>
      </p:pic>
      <p:pic>
        <p:nvPicPr>
          <p:cNvPr id="22" name="проигра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917084" y="4495735"/>
            <a:ext cx="609600" cy="609600"/>
          </a:xfrm>
          <a:prstGeom prst="rect">
            <a:avLst/>
          </a:prstGeom>
        </p:spPr>
      </p:pic>
      <p:pic>
        <p:nvPicPr>
          <p:cNvPr id="3" name="выбери символ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1364487" y="118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976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7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40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40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трелка вправо 17"/>
          <p:cNvSpPr/>
          <p:nvPr/>
        </p:nvSpPr>
        <p:spPr>
          <a:xfrm>
            <a:off x="11384019" y="5966570"/>
            <a:ext cx="765110" cy="84154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https://static.tildacdn.com/tild3462-3062-4233-b438-346539343334/purple_home_visit_ic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8813" y="6147323"/>
            <a:ext cx="932539" cy="6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6711" y="204568"/>
            <a:ext cx="4862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«Выбери символ праздника»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2158" y="727788"/>
            <a:ext cx="7911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символ праздника или подходящую к нему картинку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339749" y="1483345"/>
            <a:ext cx="3396342" cy="1754155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РОЖДЕСТВО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52882" y="1651118"/>
            <a:ext cx="2288113" cy="2288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6951" y="4033361"/>
            <a:ext cx="2217698" cy="2293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462" y="1483345"/>
            <a:ext cx="2300496" cy="1871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55516" y="4136495"/>
            <a:ext cx="2602992" cy="2511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176" y="3710251"/>
            <a:ext cx="3181859" cy="2195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выйграл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2113358" y="4503103"/>
            <a:ext cx="609600" cy="609600"/>
          </a:xfrm>
          <a:prstGeom prst="rect">
            <a:avLst/>
          </a:prstGeom>
        </p:spPr>
      </p:pic>
      <p:pic>
        <p:nvPicPr>
          <p:cNvPr id="13" name="выйграл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842819" y="4875458"/>
            <a:ext cx="609600" cy="609600"/>
          </a:xfrm>
          <a:prstGeom prst="rect">
            <a:avLst/>
          </a:prstGeom>
        </p:spPr>
      </p:pic>
      <p:pic>
        <p:nvPicPr>
          <p:cNvPr id="14" name="проигра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066200" y="2114275"/>
            <a:ext cx="609600" cy="609600"/>
          </a:xfrm>
          <a:prstGeom prst="rect">
            <a:avLst/>
          </a:prstGeom>
        </p:spPr>
      </p:pic>
      <p:pic>
        <p:nvPicPr>
          <p:cNvPr id="15" name="проигра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6157858" y="4793379"/>
            <a:ext cx="609600" cy="609600"/>
          </a:xfrm>
          <a:prstGeom prst="rect">
            <a:avLst/>
          </a:prstGeom>
        </p:spPr>
      </p:pic>
      <p:pic>
        <p:nvPicPr>
          <p:cNvPr id="16" name="проигра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0192138" y="2490374"/>
            <a:ext cx="609600" cy="609600"/>
          </a:xfrm>
          <a:prstGeom prst="rect">
            <a:avLst/>
          </a:prstGeom>
        </p:spPr>
      </p:pic>
      <p:pic>
        <p:nvPicPr>
          <p:cNvPr id="17" name="выбери символ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1364487" y="118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655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40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40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0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462-3062-4233-b438-346539343334/purple_home_visit_ic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8813" y="6147323"/>
            <a:ext cx="932539" cy="6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6711" y="204568"/>
            <a:ext cx="4862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«Выбери символ праздника»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2158" y="727788"/>
            <a:ext cx="7911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символ праздника или подходящую к нему картинку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18517" y="1483345"/>
            <a:ext cx="3638805" cy="1754155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  <a:endParaRPr lang="ru-RU" sz="2800" b="1" i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1652" y="3408435"/>
            <a:ext cx="2122842" cy="3247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69819" y="1187674"/>
            <a:ext cx="2700528" cy="2029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49" r="34422" b="16965"/>
          <a:stretch/>
        </p:blipFill>
        <p:spPr>
          <a:xfrm>
            <a:off x="8621352" y="3625933"/>
            <a:ext cx="2743201" cy="2812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368" y="1223060"/>
            <a:ext cx="2337652" cy="233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851" y="3912298"/>
            <a:ext cx="3755374" cy="2503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выйграл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6409764" y="4727383"/>
            <a:ext cx="609600" cy="609600"/>
          </a:xfrm>
          <a:prstGeom prst="rect">
            <a:avLst/>
          </a:prstGeom>
        </p:spPr>
      </p:pic>
      <p:pic>
        <p:nvPicPr>
          <p:cNvPr id="13" name="выйграл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0260126" y="1731393"/>
            <a:ext cx="609600" cy="609600"/>
          </a:xfrm>
          <a:prstGeom prst="rect">
            <a:avLst/>
          </a:prstGeom>
        </p:spPr>
      </p:pic>
      <p:pic>
        <p:nvPicPr>
          <p:cNvPr id="14" name="выйграл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650526" y="4574983"/>
            <a:ext cx="609600" cy="609600"/>
          </a:xfrm>
          <a:prstGeom prst="rect">
            <a:avLst/>
          </a:prstGeom>
        </p:spPr>
      </p:pic>
      <p:pic>
        <p:nvPicPr>
          <p:cNvPr id="15" name="проигра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432394" y="1897858"/>
            <a:ext cx="609600" cy="609600"/>
          </a:xfrm>
          <a:prstGeom prst="rect">
            <a:avLst/>
          </a:prstGeom>
        </p:spPr>
      </p:pic>
      <p:pic>
        <p:nvPicPr>
          <p:cNvPr id="17" name="проигра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2416964" y="4574983"/>
            <a:ext cx="609600" cy="609600"/>
          </a:xfrm>
          <a:prstGeom prst="rect">
            <a:avLst/>
          </a:prstGeom>
        </p:spPr>
      </p:pic>
      <p:pic>
        <p:nvPicPr>
          <p:cNvPr id="18" name="выбери символ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1364487" y="118188"/>
            <a:ext cx="609600" cy="609600"/>
          </a:xfrm>
          <a:prstGeom prst="rect">
            <a:avLst/>
          </a:prstGeom>
        </p:spPr>
      </p:pic>
      <p:sp>
        <p:nvSpPr>
          <p:cNvPr id="19" name="Стрелка вправо 18"/>
          <p:cNvSpPr/>
          <p:nvPr/>
        </p:nvSpPr>
        <p:spPr>
          <a:xfrm>
            <a:off x="11384019" y="5966570"/>
            <a:ext cx="765110" cy="84154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090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40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4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513</Words>
  <Application>Microsoft Office PowerPoint</Application>
  <PresentationFormat>Произвольный</PresentationFormat>
  <Paragraphs>178</Paragraphs>
  <Slides>18</Slides>
  <Notes>0</Notes>
  <HiddenSlides>0</HiddenSlides>
  <MMClips>58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serzh.zhuravlev.97@list.ru</dc:creator>
  <cp:lastModifiedBy>Халеева</cp:lastModifiedBy>
  <cp:revision>35</cp:revision>
  <dcterms:created xsi:type="dcterms:W3CDTF">2020-02-06T15:54:03Z</dcterms:created>
  <dcterms:modified xsi:type="dcterms:W3CDTF">2022-03-23T11:58:45Z</dcterms:modified>
</cp:coreProperties>
</file>