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CD74-E287-4D00-B2D5-2ED6D3173317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A136-7326-4AE2-9511-EFC62038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136904" cy="158417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/с №20 «Ласточка»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г.о.г. Кулебаки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42088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Тайм – менеджмент.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«Стратегическая картонка»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Матрица Эйзенхауэра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воспитатель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Халее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 О.И.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Матрица Эйзенхауэра</a:t>
            </a:r>
            <a:endParaRPr lang="ru-RU" dirty="0"/>
          </a:p>
        </p:txBody>
      </p:sp>
      <p:pic>
        <p:nvPicPr>
          <p:cNvPr id="4" name="Picture 2" descr="Матр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00900" cy="54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1628800"/>
            <a:ext cx="4320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628800"/>
            <a:ext cx="4320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077072"/>
            <a:ext cx="4320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149080"/>
            <a:ext cx="4320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Матрица Эйзенхауэра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8564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268760"/>
            <a:ext cx="31713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38148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7"/>
            <a:ext cx="3168352" cy="2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504056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применить матрицу Эйзенхауэра на практике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Составляйте список задач с вечера.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всех дел пишите на отдельном листе и только потом вносите в таблицу Эйзенхауэра.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Прочитайте перечень задач внимательно, при этом задавая себе вопрос о срочности.</a:t>
            </a:r>
          </a:p>
          <a:p>
            <a:r>
              <a:rPr lang="ru-RU" sz="32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Пример заполненной матрицы Эйзенхауэра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Матр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100900" cy="54006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31640" y="2348880"/>
            <a:ext cx="352839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Завтра 3 занятия в подготовительной группе в 09.00, 09.40, 10.20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916832"/>
            <a:ext cx="352839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прогулке провести эксперименты Лед и соль», «Снег и его свойства»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437112"/>
            <a:ext cx="352839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Посмотреть на этот месяц афишу спектаклей.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4725144"/>
            <a:ext cx="352839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Отправить коллеге из другого города книгу по почте (обещала, что сделаю это в начале недели)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3456384"/>
          </a:xfrm>
        </p:spPr>
        <p:txBody>
          <a:bodyPr>
            <a:noAutofit/>
          </a:bodyPr>
          <a:lstStyle/>
          <a:p>
            <a:pPr algn="r" fontAlgn="base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«Утром я составляю планы, а днем делаю глупости»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Вольтер.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3456384"/>
          </a:xfrm>
        </p:spPr>
        <p:txBody>
          <a:bodyPr>
            <a:noAutofit/>
          </a:bodyPr>
          <a:lstStyle/>
          <a:p>
            <a:pPr algn="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БЛАГОДАРЮ 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848872" cy="50405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«Стратегическая картонка»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984776" cy="432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привычка человека – забывчивость. </a:t>
            </a:r>
          </a:p>
        </p:txBody>
      </p:sp>
      <p:pic>
        <p:nvPicPr>
          <p:cNvPr id="5122" name="Picture 2" descr="https://fontalpina.com/images/sad-clipart-student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3632920" cy="36329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52292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важно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держать фокус и точно знать, куда двигаться. Помощником в этом процессе станет удобный и очень простой для реализации инструмент –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стратегическая картонка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Стратегическая картонка – это небольшой список, в котором собраны самые главные цели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ближайшее время.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qzrr9k4bjpzk.cloudfront.net/images/17440055/12245078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54" t="10169" r="16949" b="11865"/>
          <a:stretch>
            <a:fillRect/>
          </a:stretch>
        </p:blipFill>
        <p:spPr bwMode="auto">
          <a:xfrm>
            <a:off x="971600" y="1628800"/>
            <a:ext cx="2880320" cy="3312368"/>
          </a:xfrm>
          <a:prstGeom prst="rect">
            <a:avLst/>
          </a:prstGeom>
          <a:noFill/>
        </p:spPr>
      </p:pic>
      <p:sp>
        <p:nvSpPr>
          <p:cNvPr id="2050" name="AutoShape 2" descr="https://glebarhangelsky.livejournal.com/Uj1604h15/4caccc1OmeoH/SIJ8HKKfdHsDeiCXdSTExTeD3-wIOENdhVGEf1xqPNGcf7jF2LjbkaY1QOttvYMpMA0qpg0pye601XzI-r2ek1glfdk3r3R7cz8U9OUU1NaVkJ-sOnvnb2TwYByNi14zv46oFBto6nKl13W92EpXTHc6v_OZnrz5k1PZfq5LmJcMFMjcIotEGrIrhoS2xLan57Lc_qkJ98-G84GtvMiNYCzPGYeZukhQ9MX0nJq4dU31aHyAe1-9-zOQKp2Oy-vlfeY5r1AL57oRu2XldDdFBJfw_l5KmYeutNITLwyKzgNOzLvn-VqbwfaWt07IuFccxghsc5i-bBnT4Jt8b_q6J35kS38gyKcJcVvE9IdWJDcGAR_8atnXzSbDYkxMux4yz86aJqpIORAkBeU-6GnFzjZJHpJ5HuzqgXJZX41J66YsZYvtUDkGK3EbJreGxCaE14POLprqJi-EMZOPrnnsIr0fmjcJ2FpwVdeUvhhopwzF211j-W4OufMhKO_uekmn_dXK_HBrd-mzqYT0hRbUdhUh_a4aiuTvV0JQfzzoP4DNbEtWK4jaI5W2JI5o-lcPNOqc4doPP4kC8lhN3tv4Z_42q75QGcTZgxhHRBfEBTaHUhxdaliUjUTwA94PuO4jft459enJy5LktFdPGop23mf7ntLoPL2aQ5FrbS-5yzaNhvqfIhtGKqP5ZOTVBcXXh9DtrUsIxw6FMBIeDOhOAf8-CIXZSrtBNeREjvvZFF-E2R7wK02tSeNRaK3-6ChFflar_tELNBmzyrRUlMS2pvcD3GwYyeWOpfGy7cwK3JG__xjmahnaQcQVp035iwT_5OsPA1tuz-lzY2gevQgIZX4Ey_yC-IbbIimndWfl5hSW4_6sSomXD-Xz4OxcyryBLk_plXmou3KGVET-u2nXfBUbT4Boz934g4EpXo9p-dXfpage49jFKTGJ52eVRdQ3xeJO_fsY133208CsP6lukU1NuvcL2_kjBeXkzWuIBs61GV0jqS59eWJhGQ6NG-uG3oTpboHZ9jvSW1aW1XSU5JRSPv1pevdfZIACPE-rHuFdL_mVWiraA6RFt26ZuiTuFmhfwBhef7tBo2ufLFib90_3K58xu4Z7w8nkFrQ1ZhX3wh4uK6mn_objMB6Mmp4TXFwp5Kj52jMG1HZO2GhkfrYqrRKZLNy6AnDbX3762TUeBxq-wHu3abGJBQXXF7eXNkLMf0u71i934dKuLDq_w_wuu0Y4aGtC1rd2zthbF05li73gmI2eGrEBSi_dWCp2jBbYLtMpZ0jweScmh9fG9hUh_e56uCbsFCHSHx0pDbO9vkn3aChL4Hbk5J67i5S8l9kd8nr8DZvjohkt_WqZdq-Wmn6xivfosRuVd6XENbbWYn2MqqhFzMVD4xw-2xwznZx4VSuIy4L3ppROSvvFHje5D6JJTQ2pQzBZfa8Zyja8d4ltQTjWOoB6ZFf1BebHJUPt7kuKJN33sSO9TOlMYA-9amXryPviR-fXPGhrpJ8mC6_iGtzcqlOx6P9d6wv2HWZKbPGpd4mh61Sl1aV31TYSr-3I-vf_1bGBnTxLDfMu_evEWpkZkQT2hR0L6Nb_9wjdg-mMLukxMzhcbPnYd2_EG98xqVeas8nlRYXEtfVW8-2fiynnDuXCIs9eG02i_XyoFnlLqcHkRYSOCOoVHnWJP8H4bLyJgNNbLV6oK1Y-hGl9MoiEOTNbpIdFNraHdYAdrnmoF1_0kNIuXSs8c898eGYYucmD5vXlvUrYdw0H22zReF2_6_CzOH6eefuWTTT5TgIp1HoTiFTnNxSX1RbQniwYeJYuNpGTz4_bPGOe3kt2ahp5sIZ2JQ8Ie-R8tTueoilOPcgzUEivPHn7xJwFqGxwebb7sVpVVIUF1_TGY7x82akVzOdQ0Z8c2t5ivUxaxSvLqFJWVlVsa9n3PjTajlG6vl4KE8HYrk36ekcfxBusA6tECwAKVGc19ISklbCeDEpaBq4WkYEeTmrcIU89eDeY66tgZvf2r-v5p0wXWt8QyPwNiHMx2gxuunt03GSbTZPIhdqRm7cHNRUkF-RQDV-6aPV9VLLQv02IvgGsT_nF2GipEtXkFy9JWEdvh5kOgWiOTplw0Ilfrnv4J-xEev6jKdZLIHu2RfSHZQfVM89e-smkvLdBsAxP6z5Svh1IByuZCZHGBMZuG-qVL7WKv1JJnJ3poxKprOzKGcTsZlq9khsV6IA4lfX1lSWlReHMjoqYZrzVIYG_btk8cb2f23a5q7hQp4YFjphaVh7VOL0zuvzduDEAqk_fmGm376Ub3wD5VgiAeXRHVYcWFvUgvl2oetVNVIATnn67L7NcXdo0OLpZwOYH1s5puvVfx-jOkGlfzolCslsN_zorRu1lqH0DmeW7YQmFFKcVdqU2A55-OajFXueBMSxOKB6Czz8qN-hZycAWN_e8OmuUXOVKTfFq7uwKoIJrvZy4uGZthunNAonE6oAKFBSUJrQ3d8Gc7tpp1P7Us_GvrEqf45_9KVUb6JuR5eaELXpaBRwlWE0Cqn4cyzDDas5cifk0HRbr3LBa1cjA6EQ2F-XFxBWQfO76igVeJoIS7I7I7ELMT8qFaNrJ05bHRX5bWCVeZwqtE6qNrMuwoSpvnQn7dS3muf7jiydIg4gUNiVlxPa3A49OeFuHnrVxIE_uS_6ir05blZooWDAmZuUcK-hETdWqDONpHf2JwqKbXNyYajQPFtieEevHaSLJplT0l2a31WEMj-g5x44UkhLPj7nv8wxsWsXr6irCJHZ0fGqo5u0FGwxSC03OuYJQm65NasuX3DeqLlDqhTnCayVktdc0pafyrC54SabPlIEQD2xrboPvz2hVuKj7wwZ25l7YqMU-ddidUMt8j8phsrq9X1rpJO82Wt4CS8XpgutX5XQ3JAcXEc5ey3jlLQcDwy-eKu_Rrc9o58j6qYI15Ma8yVkGrTUYzvHZf93KQ2BZrP5KS3UdVYtus_gGOtDKtSb1xqRlhgAd_-gYx1_kgTOPTFgOw619SeV7mZmD14ZW7yr4ltwHyn2yqW39iaCRSU1cu6hHboQ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glebarhangelsky.livejournal.com/Uj1604h15/4caccc1OmeoH/SIJ8HKKfdHsDeiCXdSTExTeD3-wIOENdhVGEf1xqPNGcf7jF2LjbkaY1QOttvYMpMA0qpg0pye601XzI-r2ek1glfdk3r3R7cz8U9OUU1NaVkJ-sOnvnb2TwYByNi14zv46oFBto6nKl13W92EpXTHc6v_OZnrz5k1PZfq5LmJcMFMjcIotEGrIrhoS2xLan57Lc_qkJ98-G84GtvMiNYCzPGYeZukhQ9MX0nJq4dU31aHyAe1-9-zOQKp2Oy-vlfeY5r1AL57oRu2XldDdFBJfw_l5KmYeutNITLwyKzgNOzLvn-VqbwfaWt07IuFccxghsc5i-bBnT4Jt8b_q6J35kS38gyKcJcVvE9IdWJDcGAR_8atnXzSbDYkxMux4yz86aJqpIORAkBeU-6GnFzjZJHpJ5HuzqgXJZX41J66YsZYvtUDkGK3EbJreGxCaE14POLprqJi-EMZOPrnnsIr0fmjcJ2FpwVdeUvhhopwzF211j-W4OufMhKO_uekmn_dXK_HBrd-mzqYT0hRbUdhUh_a4aiuTvV0JQfzzoP4DNbEtWK4jaI5W2JI5o-lcPNOqc4doPP4kC8lhN3tv4Z_42q75QGcTZgxhHRBfEBTaHUhxdaliUjUTwA94PuO4jft459enJy5LktFdPGop23mf7ntLoPL2aQ5FrbS-5yzaNhvqfIhtGKqP5ZOTVBcXXh9DtrUsIxw6FMBIeDOhOAf8-CIXZSrtBNeREjvvZFF-E2R7wK02tSeNRaK3-6ChFflar_tELNBmzyrRUlMS2pvcD3GwYyeWOpfGy7cwK3JG__xjmahnaQcQVp035iwT_5OsPA1tuz-lzY2gevQgIZX4Ey_yC-IbbIimndWfl5hSW4_6sSomXD-Xz4OxcyryBLk_plXmou3KGVET-u2nXfBUbT4Boz934g4EpXo9p-dXfpage49jFKTGJ52eVRdQ3xeJO_fsY133208CsP6lukU1NuvcL2_kjBeXkzWuIBs61GV0jqS59eWJhGQ6NG-uG3oTpboHZ9jvSW1aW1XSU5JRSPv1pevdfZIACPE-rHuFdL_mVWiraA6RFt26ZuiTuFmhfwBhef7tBo2ufLFib90_3K58xu4Z7w8nkFrQ1ZhX3wh4uK6mn_objMB6Mmp4TXFwp5Kj52jMG1HZO2GhkfrYqrRKZLNy6AnDbX3762TUeBxq-wHu3abGJBQXXF7eXNkLMf0u71i934dKuLDq_w_wuu0Y4aGtC1rd2zthbF05li73gmI2eGrEBSi_dWCp2jBbYLtMpZ0jweScmh9fG9hUh_e56uCbsFCHSHx0pDbO9vkn3aChL4Hbk5J67i5S8l9kd8nr8DZvjohkt_WqZdq-Wmn6xivfosRuVd6XENbbWYn2MqqhFzMVD4xw-2xwznZx4VSuIy4L3ppROSvvFHje5D6JJTQ2pQzBZfa8Zyja8d4ltQTjWOoB6ZFf1BebHJUPt7kuKJN33sSO9TOlMYA-9amXryPviR-fXPGhrpJ8mC6_iGtzcqlOx6P9d6wv2HWZKbPGpd4mh61Sl1aV31TYSr-3I-vf_1bGBnTxLDfMu_evEWpkZkQT2hR0L6Nb_9wjdg-mMLukxMzhcbPnYd2_EG98xqVeas8nlRYXEtfVW8-2fiynnDuXCIs9eG02i_XyoFnlLqcHkRYSOCOoVHnWJP8H4bLyJgNNbLV6oK1Y-hGl9MoiEOTNbpIdFNraHdYAdrnmoF1_0kNIuXSs8c898eGYYucmD5vXlvUrYdw0H22zReF2_6_CzOH6eefuWTTT5TgIp1HoTiFTnNxSX1RbQniwYeJYuNpGTz4_bPGOe3kt2ahp5sIZ2JQ8Ie-R8tTueoilOPcgzUEivPHn7xJwFqGxwebb7sVpVVIUF1_TGY7x82akVzOdQ0Z8c2t5ivUxaxSvLqFJWVlVsa9n3PjTajlG6vl4KE8HYrk36ekcfxBusA6tECwAKVGc19ISklbCeDEpaBq4WkYEeTmrcIU89eDeY66tgZvf2r-v5p0wXWt8QyPwNiHMx2gxuunt03GSbTZPIhdqRm7cHNRUkF-RQDV-6aPV9VLLQv02IvgGsT_nF2GipEtXkFy9JWEdvh5kOgWiOTplw0Ilfrnv4J-xEev6jKdZLIHu2RfSHZQfVM89e-smkvLdBsAxP6z5Svh1IByuZCZHGBMZuG-qVL7WKv1JJnJ3poxKprOzKGcTsZlq9khsV6IA4lfX1lSWlReHMjoqYZrzVIYG_btk8cb2f23a5q7hQp4YFjphaVh7VOL0zuvzduDEAqk_fmGm376Ub3wD5VgiAeXRHVYcWFvUgvl2oetVNVIATnn67L7NcXdo0OLpZwOYH1s5puvVfx-jOkGlfzolCslsN_zorRu1lqH0DmeW7YQmFFKcVdqU2A55-OajFXueBMSxOKB6Czz8qN-hZycAWN_e8OmuUXOVKTfFq7uwKoIJrvZy4uGZthunNAonE6oAKFBSUJrQ3d8Gc7tpp1P7Us_GvrEqf45_9KVUb6JuR5eaELXpaBRwlWE0Cqn4cyzDDas5cifk0HRbr3LBa1cjA6EQ2F-XFxBWQfO76igVeJoIS7I7I7ELMT8qFaNrJ05bHRX5bWCVeZwqtE6qNrMuwoSpvnQn7dS3muf7jiydIg4gUNiVlxPa3A49OeFuHnrVxIE_uS_6ir05blZooWDAmZuUcK-hETdWqDONpHf2JwqKbXNyYajQPFtieEevHaSLJplT0l2a31WEMj-g5x44UkhLPj7nv8wxsWsXr6irCJHZ0fGqo5u0FGwxSC03OuYJQm65NasuX3DeqLlDqhTnCayVktdc0pafyrC54SabPlIEQD2xrboPvz2hVuKj7wwZ25l7YqMU-ddidUMt8j8phsrq9X1rpJO82Wt4CS8XpgutX5XQ3JAcXEc5ey3jlLQcDwy-eKu_Rrc9o58j6qYI15Ma8yVkGrTUYzvHZf93KQ2BZrP5KS3UdVYtus_gGOtDKtSb1xqRlhgAd_-gYx1_kgTOPTFgOw619SeV7mZmD14ZW7yr4ltwHyn2yqW39iaCRSU1cu6hHboQ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anasko.ru/uploads/dleposts/2016-04/1460196903_menus-rose_ful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416" y="1916832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8136904" cy="326476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Окончил Факультет прикладной математики – процессов управления  Санкт-Петербургского государственного университета. Работал в ЗАО АКБ «Банкирский дом» помощником председателя правления по вопросам стратегического планирования. Руководитель корпоративных проектов внедрения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тайм-менеджмента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компаниях РАО ЕЭС, «Русский стандарт», «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Вимм-Биль-Данн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других. Преподаватель Президентской программы в РЭА им. Плеханова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Picture 2" descr="Файл:Gleb Arkhangel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3076600" cy="3076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26064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 в области управления временем. Генеральный директор компании «Организация времени». Автор книг по тайм – менеджменту, среди которых «Организация времени» и «Тайм-драйв».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составления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стратегической картонки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700808"/>
            <a:ext cx="3888432" cy="7831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068960"/>
            <a:ext cx="374441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2"/>
            <a:endCxn id="9" idx="0"/>
          </p:cNvCxnSpPr>
          <p:nvPr/>
        </p:nvCxnSpPr>
        <p:spPr>
          <a:xfrm>
            <a:off x="4572000" y="2484001"/>
            <a:ext cx="0" cy="584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4365104"/>
            <a:ext cx="3744416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Носитель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9" idx="2"/>
            <a:endCxn id="13" idx="0"/>
          </p:cNvCxnSpPr>
          <p:nvPr/>
        </p:nvCxnSpPr>
        <p:spPr>
          <a:xfrm>
            <a:off x="4572000" y="3852153"/>
            <a:ext cx="0" cy="512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составления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стратегической картонки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2708920"/>
            <a:ext cx="2304256" cy="7831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628800"/>
            <a:ext cx="2088232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Написать план…..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4221088"/>
            <a:ext cx="2808312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Чтение любимой книги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708920"/>
            <a:ext cx="2232248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Контроль уроков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628800"/>
            <a:ext cx="244827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Тренировка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4437112"/>
            <a:ext cx="2520280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Подготовка к конкурсу…..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2996952"/>
            <a:ext cx="2088232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Работа с сайтом…..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нот Blogger*a: фоны панорамные &quot;Блокнот&quot;8 образцов&#10;фоны панорамные &quot;Блокнот&quot;8 образцов ."/>
          <p:cNvPicPr>
            <a:picLocks noChangeAspect="1" noChangeArrowheads="1"/>
          </p:cNvPicPr>
          <p:nvPr/>
        </p:nvPicPr>
        <p:blipFill>
          <a:blip r:embed="rId2" cstate="print"/>
          <a:srcRect l="1175"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64807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Стратегическая картонка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gdevminske.ru/wp-content/uploads/pic/7bcfd23f00000e99800003ef502ef7de30200054500000000303c534f14f5340c879221932c48e196af32b8073989760bc1f9f52915dd105ec4f2c48e02/2cde67c5dc914e14241ef3f48f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980728"/>
            <a:ext cx="4612525" cy="4941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Матрица Эйзенхауэра.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53136"/>
            <a:ext cx="8424936" cy="19336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Важные дела редко бывают срочными, в то время как срочные дела редко бывают по настоящему важными.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etapalitra.ru/wp-content/uploads/2015/09/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5369868" cy="3579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ext_tw_video_thumb/1174151848682491904/pu/img/4_8fn8-2hgCaap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Дуа́йт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Дэ́вид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Эйзенха́уэр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24744"/>
            <a:ext cx="4680520" cy="55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(14 октября 1890,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Денисон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Техас, США - 28 марта 1969,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Вашингтон США) -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американский государственный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военный деятель, генерал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армии (1944), 34-й президент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США (20 января 1953 - 20 января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1961).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avatars.mds.yandex.net/get-zen_doc/1648379/pub_5cc7604402612c00b36ee03c_5cc9680e583aa800af5362d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09228"/>
            <a:ext cx="4176464" cy="51774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д/с №20 «Ласточка» г.о.г. Кулебаки</vt:lpstr>
      <vt:lpstr>Метод «Стратегическая картонка»</vt:lpstr>
      <vt:lpstr>Стратегическая картонка – это небольшой список, в котором собраны самые главные цели на ближайшее время. </vt:lpstr>
      <vt:lpstr>Слайд 4</vt:lpstr>
      <vt:lpstr>Правила составления  стратегической картонки</vt:lpstr>
      <vt:lpstr>Правила составления  стратегической картонки</vt:lpstr>
      <vt:lpstr>Стратегическая картонка</vt:lpstr>
      <vt:lpstr>Матрица Эйзенхауэра.</vt:lpstr>
      <vt:lpstr>Дуа́йт Дэ́вид Эйзенха́уэр</vt:lpstr>
      <vt:lpstr>Матрица Эйзенхауэра</vt:lpstr>
      <vt:lpstr>Матрица Эйзенхауэра</vt:lpstr>
      <vt:lpstr>Как применить матрицу Эйзенхауэра на практике</vt:lpstr>
      <vt:lpstr>Пример заполненной матрицы Эйзенхауэра</vt:lpstr>
      <vt:lpstr>«Утром я составляю планы, а днем делаю глупости»  Вольтер.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Красногорский муниципальный район Московской области Муниципальное бюджетное дошкольное образовательное учреждение детский сад №48 143433, Московская область, Красногорский район, п. Нахабино, ул. Школьная, д.12, т/ф 8(498)602-52-90</dc:title>
  <dc:creator>Chuprov</dc:creator>
  <cp:lastModifiedBy>Халеева</cp:lastModifiedBy>
  <cp:revision>42</cp:revision>
  <dcterms:created xsi:type="dcterms:W3CDTF">2020-01-22T08:34:45Z</dcterms:created>
  <dcterms:modified xsi:type="dcterms:W3CDTF">2022-03-23T13:32:10Z</dcterms:modified>
</cp:coreProperties>
</file>