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4" r:id="rId2"/>
    <p:sldId id="265" r:id="rId3"/>
    <p:sldId id="257" r:id="rId4"/>
    <p:sldId id="260" r:id="rId5"/>
    <p:sldId id="261" r:id="rId6"/>
    <p:sldId id="267" r:id="rId7"/>
    <p:sldId id="263" r:id="rId8"/>
    <p:sldId id="272" r:id="rId9"/>
    <p:sldId id="274" r:id="rId10"/>
    <p:sldId id="268" r:id="rId11"/>
    <p:sldId id="275" r:id="rId12"/>
    <p:sldId id="280" r:id="rId13"/>
    <p:sldId id="271" r:id="rId14"/>
    <p:sldId id="278" r:id="rId15"/>
    <p:sldId id="279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7F43-54B8-4358-B46B-A020B9D8A57B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B937C-B83F-473D-8735-23E627490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50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B937C-B83F-473D-8735-23E627490EE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91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учреждение детский сад №20 «Ласточка»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8250" y="3861048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7787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ст.воспитатель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777875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Халеева О.И.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41409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.о. г.  Кулебаки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 год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6254" y="1700808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карта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тайм менеджмента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00" t="-1298" r="15049" b="1298"/>
          <a:stretch/>
        </p:blipFill>
        <p:spPr bwMode="auto">
          <a:xfrm>
            <a:off x="1547664" y="2996952"/>
            <a:ext cx="2783276" cy="2206576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63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16895"/>
            <a:ext cx="346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761958" y="2272336"/>
            <a:ext cx="353886" cy="756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963727" y="4407590"/>
            <a:ext cx="275470" cy="649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5175" y="3140968"/>
            <a:ext cx="4968552" cy="1266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идеи, подходы, формы и методы работы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15845" y="692697"/>
            <a:ext cx="4142638" cy="1579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09" y="774874"/>
            <a:ext cx="3656175" cy="14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24041" y="5122199"/>
            <a:ext cx="42725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интеллект – карт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544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28829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908720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лету». </a:t>
            </a:r>
            <a:endParaRPr lang="ru-RU" sz="2400" b="1" i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Д. Ушинский</a:t>
            </a:r>
          </a:p>
        </p:txBody>
      </p:sp>
    </p:spTree>
    <p:extLst>
      <p:ext uri="{BB962C8B-B14F-4D97-AF65-F5344CB8AC3E}">
        <p14:creationId xmlns="" xmlns:p14="http://schemas.microsoft.com/office/powerpoint/2010/main" val="120820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9602"/>
            <a:ext cx="7308304" cy="548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65520" y="2492896"/>
            <a:ext cx="1776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0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07" y="836712"/>
            <a:ext cx="7425809" cy="514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591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25" r="6548"/>
          <a:stretch/>
        </p:blipFill>
        <p:spPr bwMode="auto">
          <a:xfrm>
            <a:off x="899593" y="1052736"/>
            <a:ext cx="7200800" cy="476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3033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156" y="1567894"/>
            <a:ext cx="7200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интеллект-карт является прекрасным дополнительным инструментом для людей, стремящихся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управлять временем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современном мире с большим потоком информации, применение интеллект- карт в образовательной деятельности даёт огромные положительные результаты.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7328" y="836712"/>
            <a:ext cx="303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476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75" y="2060848"/>
            <a:ext cx="5614987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3728" y="980728"/>
            <a:ext cx="5313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88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3433" y="712219"/>
            <a:ext cx="744030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«Чем больше вы знаете и помните, тем более лёгким и автоматизированным становится процесс обретения новых </a:t>
            </a:r>
            <a:r>
              <a:rPr lang="ru-RU" sz="2000" b="1" dirty="0" smtClean="0"/>
              <a:t>знаний» </a:t>
            </a:r>
          </a:p>
          <a:p>
            <a:pPr algn="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Тони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Бьюзен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pPr algn="ctr"/>
            <a:endParaRPr lang="ru-RU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61" y="2132856"/>
            <a:ext cx="4668612" cy="384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122384"/>
            <a:ext cx="28950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интеллект-карт»  </a:t>
            </a:r>
            <a:endParaRPr lang="ru-RU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 американским учёным и бизнесменом Тони </a:t>
            </a:r>
            <a:r>
              <a:rPr lang="ru-RU" sz="20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Бьюзеном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7349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800" cy="541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07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00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Кому и как поможет интеллект-карта</a:t>
            </a:r>
            <a:r>
              <a:rPr lang="ru-RU" sz="2400" b="1" dirty="0" smtClean="0">
                <a:solidFill>
                  <a:schemeClr val="accent2"/>
                </a:solidFill>
              </a:rPr>
              <a:t>?</a:t>
            </a:r>
          </a:p>
          <a:p>
            <a:pPr algn="ctr"/>
            <a:endParaRPr lang="ru-RU" sz="2400" b="1" dirty="0" smtClean="0">
              <a:solidFill>
                <a:schemeClr val="accent2"/>
              </a:solidFill>
            </a:endParaRP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Учёным и преподавателям:</a:t>
            </a:r>
            <a:r>
              <a:rPr lang="ru-RU" dirty="0">
                <a:solidFill>
                  <a:prstClr val="black"/>
                </a:solidFill>
              </a:rPr>
              <a:t> схематично упорядочить структуру занятия на доске или в презентации, продумать план новой научной статьи.</a:t>
            </a:r>
          </a:p>
          <a:p>
            <a:pPr lvl="0"/>
            <a:r>
              <a:rPr lang="ru-RU" b="1" dirty="0">
                <a:solidFill>
                  <a:prstClr val="black"/>
                </a:solidFill>
              </a:rPr>
              <a:t>Школьникам и студентам:</a:t>
            </a:r>
            <a:r>
              <a:rPr lang="ru-RU" dirty="0">
                <a:solidFill>
                  <a:prstClr val="black"/>
                </a:solidFill>
              </a:rPr>
              <a:t> ориентироваться в потоке учебной информации и лучше запоминать материал к экзамену, написать диплом, которым будешь гордиться.</a:t>
            </a:r>
          </a:p>
          <a:p>
            <a:r>
              <a:rPr lang="ru-RU" b="1" dirty="0" smtClean="0"/>
              <a:t>Писателям</a:t>
            </a:r>
            <a:r>
              <a:rPr lang="ru-RU" b="1" dirty="0"/>
              <a:t>, сценаристам и редакторам:</a:t>
            </a:r>
            <a:r>
              <a:rPr lang="ru-RU" dirty="0"/>
              <a:t> навести порядок в голове, учесть все детали, чтобы результат не пришлось уничтожать или переписывать.</a:t>
            </a:r>
          </a:p>
          <a:p>
            <a:r>
              <a:rPr lang="ru-RU" b="1" dirty="0" smtClean="0"/>
              <a:t>Бизнесменам:</a:t>
            </a:r>
            <a:r>
              <a:rPr lang="ru-RU" dirty="0" smtClean="0"/>
              <a:t> </a:t>
            </a:r>
            <a:r>
              <a:rPr lang="ru-RU" dirty="0"/>
              <a:t>создать внятный сценарий презентации или питча; отобразить долгосрочные и срочные проекты, в которых много подзадач, будь то вывод нового проекта на рынок или годовой отчёт.</a:t>
            </a:r>
          </a:p>
          <a:p>
            <a:r>
              <a:rPr lang="ru-RU" b="1" dirty="0" smtClean="0"/>
              <a:t> Тем</a:t>
            </a:r>
            <a:r>
              <a:rPr lang="ru-RU" b="1" dirty="0"/>
              <a:t>, кто встал на путь саморазвития:</a:t>
            </a:r>
            <a:r>
              <a:rPr lang="ru-RU" dirty="0"/>
              <a:t> провести анализ сильных и слабых сторон, собрать воедино </a:t>
            </a:r>
            <a:r>
              <a:rPr lang="ru-RU" dirty="0" smtClean="0"/>
              <a:t>все </a:t>
            </a:r>
            <a:r>
              <a:rPr lang="ru-RU" dirty="0"/>
              <a:t>планы и мечты.</a:t>
            </a:r>
          </a:p>
        </p:txBody>
      </p:sp>
    </p:spTree>
    <p:extLst>
      <p:ext uri="{BB962C8B-B14F-4D97-AF65-F5344CB8AC3E}">
        <p14:creationId xmlns="" xmlns:p14="http://schemas.microsoft.com/office/powerpoint/2010/main" val="181017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56084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76470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карты</a:t>
            </a:r>
            <a:r>
              <a:rPr lang="ru-RU" dirty="0"/>
              <a:t>: </a:t>
            </a:r>
          </a:p>
        </p:txBody>
      </p:sp>
    </p:spTree>
    <p:extLst>
      <p:ext uri="{BB962C8B-B14F-4D97-AF65-F5344CB8AC3E}">
        <p14:creationId xmlns="" xmlns:p14="http://schemas.microsoft.com/office/powerpoint/2010/main" val="406758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74" y="742125"/>
            <a:ext cx="742796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970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7845853"/>
              </p:ext>
            </p:extLst>
          </p:nvPr>
        </p:nvGraphicFramePr>
        <p:xfrm>
          <a:off x="899592" y="548680"/>
          <a:ext cx="7272807" cy="5731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7937"/>
                <a:gridCol w="4282541"/>
                <a:gridCol w="1322329"/>
              </a:tblGrid>
              <a:tr h="43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r>
                        <a:rPr lang="ru-RU" sz="600" dirty="0">
                          <a:effectLst/>
                        </a:rPr>
                        <a:t> 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Скорость восприятия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</a:tr>
              <a:tr h="677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 цвет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Наиболее быстро воспринимающийся цвет. Максимально фокусирует внимание. Сообщает об опасности, проблемах, которые могут возникнуть, если не обратить на него внимание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</a:tr>
              <a:tr h="633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Синий цвет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Строгий, деловой цвет. Настраивает на эффективную продолжительную работу. Отлично воспринимается большинством людей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</a:tr>
              <a:tr h="83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Зеленый цвет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свободы. Расслабляющий, умиротворяющий цвет. Позитивно воспринимается большинством людей. Но его значение сильно зависит от оттенков («энергичный изумруд» глаз или «тоска зеленая» в больницах советского типа)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</a:tr>
              <a:tr h="4870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 цвет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энергии, цвет лидерства. Очень раздражающий цвет, на который невозможно не обратить внимание.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</a:tr>
              <a:tr h="43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Коричневый цвет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земли, самый теплый цвет. Цвет надежности, силы, стабильности, уверенности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</a:tr>
              <a:tr h="633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Оранжевый цвет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Очень яркий, провокационный цвет. Цвет энтузиазма, новшества, возбуждения, энергии, динамики. Отлично привлекает внимание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</a:tr>
              <a:tr h="834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Голубой цвет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 нежности, цвет романтики. Отличный фоновый цвет. В английском языке нет отдельного слова для этого цвета (blue понимается как и синий, и голубой). В России этот цвет обозначает обычно свободу движения: к морю, к небу, к мечте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Низкая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</a:tr>
              <a:tr h="433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Черный цвет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Строгий, ограничивающий цвет. Идеален для написания текста, создания границ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5441" marR="25441" marT="25441" marB="25441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08300" y="2119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79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99434" y="908720"/>
            <a:ext cx="4157533" cy="2069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Наглядность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Вся проблема  с ее многочисленными сторонами и гранями оказывается прямо перед вами, ее можно окинуть одним взглядом.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7" y="906343"/>
            <a:ext cx="35544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свойства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 </a:t>
            </a:r>
          </a:p>
        </p:txBody>
      </p:sp>
      <p:sp>
        <p:nvSpPr>
          <p:cNvPr id="6" name="Овал 5"/>
          <p:cNvSpPr/>
          <p:nvPr/>
        </p:nvSpPr>
        <p:spPr>
          <a:xfrm>
            <a:off x="799434" y="3825044"/>
            <a:ext cx="4212468" cy="22322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Привлекательность</a:t>
            </a:r>
          </a:p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Хорошая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 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карта имеет свою эстетику, ее рассматривать не только интересно, но и приятно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85712" y="28695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689979" y="2363732"/>
            <a:ext cx="3554429" cy="2376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Запоминаемость                                                                                    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Благодаря использованию образов и цвета интеллект-карта легко запоминается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5011902" y="4739996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296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032" y="836712"/>
            <a:ext cx="4071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свойства интеллект карты </a:t>
            </a:r>
          </a:p>
        </p:txBody>
      </p:sp>
      <p:sp>
        <p:nvSpPr>
          <p:cNvPr id="3" name="Овал 2"/>
          <p:cNvSpPr/>
          <p:nvPr/>
        </p:nvSpPr>
        <p:spPr>
          <a:xfrm>
            <a:off x="971600" y="764704"/>
            <a:ext cx="3744416" cy="2278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Своевременность                                                 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Интеллект-карта помогает выявить  недостаток информации и понять, какой информации не хватает; </a:t>
            </a:r>
          </a:p>
        </p:txBody>
      </p:sp>
      <p:sp>
        <p:nvSpPr>
          <p:cNvPr id="5" name="Овал 4"/>
          <p:cNvSpPr/>
          <p:nvPr/>
        </p:nvSpPr>
        <p:spPr>
          <a:xfrm>
            <a:off x="4716016" y="2444226"/>
            <a:ext cx="3600400" cy="2123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Творчество                                                         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Интеллект- карта стимулирует творчество, помогает найти нестандартные пути решения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755576" y="3694612"/>
            <a:ext cx="4464496" cy="2489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пересмотра                                                 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Пересмотр интеллект- карты через некоторое время помогает усвоить картину в целом, запомнить ее, а также увидеть новые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идеи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085101" y="294909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>
            <a:off x="5233776" y="4725144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56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399</TotalTime>
  <Words>607</Words>
  <Application>Microsoft Office PowerPoint</Application>
  <PresentationFormat>Экран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Интелект карта </dc:title>
  <dc:creator>1</dc:creator>
  <cp:lastModifiedBy>Халеева</cp:lastModifiedBy>
  <cp:revision>38</cp:revision>
  <dcterms:created xsi:type="dcterms:W3CDTF">2020-02-02T14:24:53Z</dcterms:created>
  <dcterms:modified xsi:type="dcterms:W3CDTF">2022-03-23T13:41:55Z</dcterms:modified>
</cp:coreProperties>
</file>