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21.12.2022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dissolve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САВАСЛЕЙКА</a:t>
            </a:r>
            <a:endParaRPr lang="ru-RU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ig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476673"/>
            <a:ext cx="8745759" cy="63813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ig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052736"/>
            <a:ext cx="8232963" cy="54955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-20221214-WA00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20688"/>
            <a:ext cx="9144000" cy="6237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60694081_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986931"/>
            <a:ext cx="8676456" cy="58710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15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4048" y="764703"/>
            <a:ext cx="3240360" cy="57632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DSC_15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678643"/>
            <a:ext cx="3312368" cy="5891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15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24744"/>
            <a:ext cx="9144000" cy="51411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166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12776"/>
            <a:ext cx="9144000" cy="51411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15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7784" y="548680"/>
            <a:ext cx="3440106" cy="61185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3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764704"/>
            <a:ext cx="7620000" cy="571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ig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764704"/>
            <a:ext cx="8572500" cy="569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60694114_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62000"/>
            <a:ext cx="9144000" cy="609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</TotalTime>
  <Words>1</Words>
  <Application>Microsoft Office PowerPoint</Application>
  <PresentationFormat>Экран (4:3)</PresentationFormat>
  <Paragraphs>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Поток</vt:lpstr>
      <vt:lpstr>САВАСЛЕЙКА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САВАСЛЕЙКА</dc:title>
  <dc:creator>Ксюша</dc:creator>
  <cp:lastModifiedBy>Пользователь</cp:lastModifiedBy>
  <cp:revision>3</cp:revision>
  <dcterms:created xsi:type="dcterms:W3CDTF">2022-12-13T09:44:08Z</dcterms:created>
  <dcterms:modified xsi:type="dcterms:W3CDTF">2022-12-21T12:39:23Z</dcterms:modified>
</cp:coreProperties>
</file>