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s-ped-cifr-sreda_page-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s-ped-cifr-sreda_page-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s-ped-cifr-sreda_page-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s-ped-cifr-sreda_page-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s-ped-cifr-sreda_page-0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s-ped-cifr-sreda_page-0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s-ped-cifr-sreda_page-0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s-ped-cifr-sreda_page-0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s-ped-cifr-sreda_page-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s-ped-cifr-sreda_page-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s-ped-cifr-sreda_page-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s-ped-cifr-sreda_page-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s-ped-cifr-sreda_page-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s-ped-cifr-sreda_page-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s-ped-cifr-sreda_page-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s-ped-cifr-sreda_page-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2025-09-10T10:31:49Z</dcterms:created>
  <dcterms:modified xsi:type="dcterms:W3CDTF">2025-09-10T10:35:09Z</dcterms:modified>
</cp:coreProperties>
</file>