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8" r:id="rId3"/>
    <p:sldId id="259" r:id="rId4"/>
    <p:sldId id="260" r:id="rId5"/>
    <p:sldId id="311" r:id="rId6"/>
    <p:sldId id="302" r:id="rId7"/>
    <p:sldId id="303" r:id="rId8"/>
    <p:sldId id="300" r:id="rId9"/>
    <p:sldId id="264" r:id="rId10"/>
    <p:sldId id="285" r:id="rId11"/>
    <p:sldId id="301" r:id="rId12"/>
    <p:sldId id="304" r:id="rId13"/>
    <p:sldId id="309" r:id="rId14"/>
    <p:sldId id="307" r:id="rId15"/>
    <p:sldId id="306" r:id="rId16"/>
    <p:sldId id="310" r:id="rId17"/>
    <p:sldId id="313" r:id="rId18"/>
    <p:sldId id="28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CC"/>
    <a:srgbClr val="0099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50CEC-4A18-4BA8-B980-75E1C7F867CA}" type="datetimeFigureOut">
              <a:rPr lang="ru-RU" smtClean="0"/>
              <a:t>23.03.2017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F30102-D781-4694-8D3C-D1A30B49D5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29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0102-D781-4694-8D3C-D1A30B49D5E7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91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F30102-D781-4694-8D3C-D1A30B49D5E7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205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434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00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328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A3B04-2C27-417B-B466-6CF922977D8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20E42-C7E8-4BD8-B254-1639C8A223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216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0C2B2-8C59-4B02-99A6-6825557D604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3E3D9-0578-4B01-BAA3-5148AA27DB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087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AAE88-9E25-4AB7-8357-886EBD2CA88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62C0-697D-4A29-8E7A-2C2A3E9FE88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0432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BA47C-37F5-4A71-B014-4753F06B31E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D8BBB-85B2-487B-BC53-6DD81CCFE41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999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6EB854-DDDF-4933-945C-F9C3FC9EBF9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BB121-52A5-4FCF-BAD3-E5E397437ED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27209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F13A2-54B4-4DAF-BB60-C910BD9BC776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01F788-AF83-4CDF-B03A-575DF53D76B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8648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953D9-419F-4234-9B95-40D3E2AFADC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C851D-FF9C-4F74-8901-AF5617CD8A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63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4F534-3016-45CE-A28C-47507EC81EB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0505-C65D-47B4-8110-86BCCD217B8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212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876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8DE6E-F56F-44B5-9204-A34B1E3F079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A8A1E-E437-4C12-A7F4-0BF7E9CD1BF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9179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2DE1B-83A9-4D38-BB4C-5ADAEDA8F4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1BB39-8879-4488-B8A0-B88FACA4F1D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913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91A90-67AB-46A8-B58F-4ECE0723F1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D9124-F9A0-4B21-8D40-6C7F6852C52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701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660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79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1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7857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800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039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09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0162E-838C-49B1-96B3-43EE211EF4A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CC27A-605B-4115-96D9-9F6FF5A5F35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52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878BA3-8B19-4400-9E4E-2389A925B8B7}" type="datetimeFigureOut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23.03.2017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0931D-1349-453C-A26F-E720B2372150}" type="slidenum">
              <a:rPr lang="ru-RU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92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476672"/>
            <a:ext cx="6192688" cy="64807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МБДОУ Д/С№8 «ЗЕРНЫШКО»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7448872" cy="5112568"/>
          </a:xfr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85000" lnSpcReduction="20000"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5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Презентация</a:t>
            </a:r>
          </a:p>
          <a:p>
            <a:pPr fontAlgn="base"/>
            <a:r>
              <a:rPr lang="ru-RU" sz="6700" b="1" spc="50" dirty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 </a:t>
            </a:r>
            <a:r>
              <a:rPr lang="ru-RU" sz="67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районный конкурс </a:t>
            </a:r>
            <a:r>
              <a:rPr lang="ru-RU" sz="4800" b="1" spc="50" dirty="0" smtClean="0">
                <a:solidFill>
                  <a:srgbClr val="FFC000"/>
                </a:solidFill>
                <a:effectLst>
                  <a:outerShdw blurRad="76200" dist="50800" dir="5400000" algn="tl">
                    <a:srgbClr val="000000">
                      <a:alpha val="65000"/>
                    </a:srgbClr>
                  </a:outerShdw>
                </a:effectLst>
                <a:latin typeface="Arial"/>
              </a:rPr>
              <a:t> </a:t>
            </a:r>
            <a:endParaRPr lang="ru-RU" sz="1100" dirty="0">
              <a:latin typeface="Times New Roman"/>
              <a:ea typeface="Times New Roman"/>
            </a:endParaRPr>
          </a:p>
          <a:p>
            <a:pPr fontAlgn="base"/>
            <a:r>
              <a:rPr lang="ru-RU" sz="6600" b="1" u="sng" spc="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  <a:latin typeface="Arial"/>
              </a:rPr>
              <a:t>«Путешествие в страну дорожных знаков»</a:t>
            </a:r>
            <a:endParaRPr lang="ru-RU" sz="11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Bef>
                <a:spcPts val="1125"/>
              </a:spcBef>
              <a:spcAft>
                <a:spcPts val="1125"/>
              </a:spcAft>
            </a:pPr>
            <a:r>
              <a:rPr lang="ru-RU" sz="1100" dirty="0">
                <a:solidFill>
                  <a:srgbClr val="333333"/>
                </a:solidFill>
                <a:latin typeface="Arial"/>
                <a:ea typeface="Times New Roman"/>
                <a:cs typeface="Times New Roman"/>
              </a:rPr>
              <a:t> </a:t>
            </a:r>
            <a:endParaRPr lang="ru-RU" sz="1050" dirty="0">
              <a:ea typeface="Calibri"/>
              <a:cs typeface="Times New Roman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67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00" b="1" spc="50" dirty="0">
              <a:ln w="11430"/>
              <a:solidFill>
                <a:srgbClr val="00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  <a:p>
            <a:pPr algn="l"/>
            <a:endParaRPr lang="ru-RU" dirty="0">
              <a:solidFill>
                <a:schemeClr val="bg2">
                  <a:lumMod val="10000"/>
                </a:schemeClr>
              </a:solidFill>
              <a:latin typeface="Georgia" pitchFamily="18" charset="0"/>
            </a:endParaRPr>
          </a:p>
        </p:txBody>
      </p:sp>
      <p:pic>
        <p:nvPicPr>
          <p:cNvPr id="4" name="Татьяна Соловьянова - ПДД минус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968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Станция </a:t>
            </a:r>
            <a:r>
              <a:rPr lang="ru-RU" dirty="0"/>
              <a:t>«Внимательный водитель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122" name="Picture 2" descr="D:\Foreve\дорожное движ\конкурсПУТЕШЕСТВ,В СТРАНУ ДОРОЖН,ЗНАКОВ\пддФОТО\IMG-20170322-WA00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27280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1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/>
              <a:t>Игра «Экологический транспорт».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146" name="Picture 2" descr="D:\Foreve\дорожное движ\конкурсПУТЕШЕСТВ,В СТРАНУ ДОРОЖН,ЗНАКОВ\пддФОТО\IMG-20170322-WA00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2008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9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1" name="Picture 3" descr="D:\Foreve\дорожное движ\конкурсПУТЕШЕСТВ,В СТРАНУ ДОРОЖН,ЗНАКОВ\пддФОТО\IMG-20170322-WA007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612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Авто дискотека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8194" name="Picture 2" descr="D:\Foreve\дорожное движ\конкурсПУТЕШЕСТВ,В СТРАНУ ДОРОЖН,ЗНАКОВ\пддФОТО\IMG-20170322-WA009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7344816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282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D:\Foreve\дорожное движ\конкурсПУТЕШЕСТВ,В СТРАНУ ДОРОЖН,ЗНАКОВ\пддФОТО\IMG-20170322-WA00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050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D:\Foreve\дорожное движ\конкурсПУТЕШЕСТВ,В СТРАНУ ДОРОЖН,ЗНАКОВ\пддФОТО\IMG-20170322-WA00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691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1691680" y="404664"/>
            <a:ext cx="7149480" cy="1152128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dirty="0" smtClean="0"/>
              <a:t>Занятие в комнате ПДД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760" y="1556792"/>
            <a:ext cx="8172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8000" dirty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8000" dirty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  <a:t/>
            </a:r>
            <a:b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  <a:t>СПАСИБО </a:t>
            </a:r>
            <a:b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</a:br>
            <a:r>
              <a:rPr lang="ru-RU" sz="8000" dirty="0" smtClean="0">
                <a:solidFill>
                  <a:srgbClr val="A50021"/>
                </a:solidFill>
                <a:latin typeface="Arial Black" pitchFamily="34" charset="0"/>
              </a:rPr>
              <a:t>ЗА ВНИМАНИЕ!</a:t>
            </a:r>
            <a:endParaRPr lang="ru-RU" sz="8000" dirty="0">
              <a:solidFill>
                <a:srgbClr val="A50021"/>
              </a:solidFill>
              <a:latin typeface="Arial Black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346336"/>
      </p:ext>
    </p:extLst>
  </p:cSld>
  <p:clrMapOvr>
    <a:masterClrMapping/>
  </p:clrMapOvr>
  <p:transition advTm="6329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2707"/>
            <a:ext cx="7704856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24763582"/>
      </p:ext>
    </p:extLst>
  </p:cSld>
  <p:clrMapOvr>
    <a:masterClrMapping/>
  </p:clrMapOvr>
  <p:transition advTm="4157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7128792" cy="115212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spc="600" dirty="0" smtClean="0">
                <a:solidFill>
                  <a:srgbClr val="FF0000"/>
                </a:solidFill>
              </a:rPr>
              <a:t>Цель :</a:t>
            </a:r>
            <a:endParaRPr lang="ru-RU" spc="6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600200"/>
            <a:ext cx="7416824" cy="499715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7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</a:rPr>
              <a:t>Привлечение внимания родителей к проблеме безопасности детей-пассажиров, предотвращение дорожно-транспортных происшествий на дороге с участием детей.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B853"/>
                </a:solidFill>
                <a:latin typeface="Times New Roman"/>
              </a:rPr>
              <a:t>Задачи: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- закрепить с детьми Правила дорожной безопасности;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-- формировать самостоятельность и ответственность в действиях на дороге;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- развивать внимательность, наблюдательность, память;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- развивать коммуникативные навыки, умение свободно вести диалог на заданную тему;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- воспитывать культуру поведения на улице.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6495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332656"/>
            <a:ext cx="7128792" cy="1944216"/>
          </a:xfrm>
          <a:solidFill>
            <a:srgbClr val="99FFCC"/>
          </a:solidFill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u="sng" spc="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ознавательно-игровое интегрированное развлечение </a:t>
            </a:r>
            <a:r>
              <a:rPr lang="ru-RU" sz="4000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для детей</a:t>
            </a:r>
            <a:r>
              <a:rPr lang="ru-RU" u="sng" spc="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2"/>
            <a:ext cx="7416824" cy="4320480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5200" b="1" u="sng" spc="600" dirty="0" smtClean="0">
                <a:solidFill>
                  <a:srgbClr val="009900"/>
                </a:solidFill>
              </a:rPr>
              <a:t>«Путешествие </a:t>
            </a:r>
            <a:r>
              <a:rPr lang="ru-RU" sz="5200" b="1" u="sng" spc="600" dirty="0">
                <a:solidFill>
                  <a:srgbClr val="009900"/>
                </a:solidFill>
              </a:rPr>
              <a:t>в страну дорожных </a:t>
            </a:r>
            <a:r>
              <a:rPr lang="ru-RU" sz="5200" b="1" u="sng" spc="600" dirty="0" smtClean="0">
                <a:solidFill>
                  <a:srgbClr val="009900"/>
                </a:solidFill>
              </a:rPr>
              <a:t>знаков»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/>
              </a:rPr>
              <a:t>Задачи</a:t>
            </a:r>
            <a:r>
              <a:rPr lang="ru-RU" b="1" dirty="0">
                <a:solidFill>
                  <a:srgbClr val="0070C0"/>
                </a:solidFill>
                <a:latin typeface="Times New Roman"/>
              </a:rPr>
              <a:t>: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• Одна из главных задач воспитательного процесса в детском саду – обучение детей умению разбираться в дорожной обстановке;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• Научить детей правильно переходить дорогу, поведению на проезжей части, автобусных остановках.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• Добиваться закрепления знаний правил и норм поведения на дороге, умения применять полученные навыки в дорожных ситуациях в качестве пешехода.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b="1" dirty="0">
                <a:solidFill>
                  <a:srgbClr val="002060"/>
                </a:solidFill>
                <a:latin typeface="Times New Roman"/>
              </a:rPr>
              <a:t>• Дать детям четкие представления, что правила дорожного движения направлены на сохранение жизни и здоровья людей, поэтому все обязаны их выполнять.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776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6851104" cy="9361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станция</a:t>
            </a:r>
            <a:r>
              <a:rPr lang="ru-RU" sz="4000" dirty="0"/>
              <a:t>: «Пешеходная».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" name="Picture 2" descr="D:\Foreve\дорожное движ\конкурсПУТЕШЕСТВ,В СТРАНУ ДОРОЖН,ЗНАКОВ\пддФОТО\IMG-20170322-WA00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69847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5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04664"/>
            <a:ext cx="6851104" cy="1008112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/>
              <a:t>Игра: «Продолжи фразу»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7" name="Picture 2" descr="D:\Foreve\дорожное движ\конкурсПУТЕШЕСТВ,В СТРАНУ ДОРОЖН,ЗНАКОВ\пддФОТО\IMG-20170322-WA0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7272808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465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1474787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D:\Foreve\дорожное движ\конкурсПУТЕШЕСТВ,В СТРАНУ ДОРОЖН,ЗНАКОВ\пддФОТО\IMG-20170322-WA0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671"/>
            <a:ext cx="8856984" cy="57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71600" y="5277475"/>
            <a:ext cx="777686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333333"/>
                </a:solidFill>
                <a:latin typeface="Arial"/>
                <a:ea typeface="Calibri"/>
                <a:cs typeface="+mj-cs"/>
              </a:rPr>
              <a:t>станция </a:t>
            </a:r>
            <a:r>
              <a:rPr lang="ru-RU" sz="4000" i="1" dirty="0">
                <a:solidFill>
                  <a:srgbClr val="333333"/>
                </a:solidFill>
                <a:latin typeface="Arial"/>
                <a:ea typeface="Calibri"/>
                <a:cs typeface="+mj-cs"/>
              </a:rPr>
              <a:t>«Светофорная»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68956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268760"/>
          </a:xfrm>
        </p:spPr>
        <p:txBody>
          <a:bodyPr>
            <a:no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3600" dirty="0" smtClean="0">
                <a:cs typeface="Times New Roman" pitchFamily="18" charset="0"/>
              </a:rPr>
              <a:t/>
            </a:r>
            <a:br>
              <a:rPr lang="ru-RU" sz="3600" dirty="0" smtClean="0">
                <a:cs typeface="Times New Roman" pitchFamily="18" charset="0"/>
              </a:rPr>
            </a:br>
            <a:r>
              <a:rPr lang="ru-RU" sz="3600" dirty="0">
                <a:cs typeface="Times New Roman" pitchFamily="18" charset="0"/>
              </a:rPr>
              <a:t/>
            </a:r>
            <a:br>
              <a:rPr lang="ru-RU" sz="3600" dirty="0">
                <a:cs typeface="Times New Roman" pitchFamily="18" charset="0"/>
              </a:rPr>
            </a:b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Игра «Верю – не верю»</a:t>
            </a:r>
            <a:endParaRPr lang="ru-RU" dirty="0"/>
          </a:p>
        </p:txBody>
      </p:sp>
      <p:pic>
        <p:nvPicPr>
          <p:cNvPr id="3074" name="Picture 2" descr="D:\Foreve\дорожное движ\конкурсПУТЕШЕСТВ,В СТРАНУ ДОРОЖН,ЗНАКОВ\пддФОТО\IMG-20170322-WA00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0688"/>
            <a:ext cx="7200800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7050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556792"/>
            <a:ext cx="7149480" cy="5040560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endParaRPr lang="ru-RU" sz="2800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35696" y="476672"/>
            <a:ext cx="6851104" cy="93610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/>
              <a:t>станция</a:t>
            </a:r>
            <a:r>
              <a:rPr lang="ru-RU" dirty="0"/>
              <a:t>: «Дорожные знаки».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85934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Picture 5" descr="DSCN238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4320480" cy="286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DSCN238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177084" cy="313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459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215</Words>
  <Application>Microsoft Office PowerPoint</Application>
  <PresentationFormat>Экран (4:3)</PresentationFormat>
  <Paragraphs>35</Paragraphs>
  <Slides>17</Slides>
  <Notes>2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Georgia</vt:lpstr>
      <vt:lpstr>Times New Roman</vt:lpstr>
      <vt:lpstr>1_Тема Office</vt:lpstr>
      <vt:lpstr>4_Тема Office</vt:lpstr>
      <vt:lpstr>МБДОУ Д/С№8 «ЗЕРНЫШКО»</vt:lpstr>
      <vt:lpstr>Презентация PowerPoint</vt:lpstr>
      <vt:lpstr>Цель :</vt:lpstr>
      <vt:lpstr>Познавательно-игровое интегрированное развлечение для детей </vt:lpstr>
      <vt:lpstr>Презентация PowerPoint</vt:lpstr>
      <vt:lpstr>Презентация PowerPoint</vt:lpstr>
      <vt:lpstr>с</vt:lpstr>
      <vt:lpstr>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СПАСИБО 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Д/С№8 «ЗЕРНЫШКО»</dc:title>
  <dc:creator>Нина Евгеньевна</dc:creator>
  <cp:lastModifiedBy>DS</cp:lastModifiedBy>
  <cp:revision>36</cp:revision>
  <dcterms:created xsi:type="dcterms:W3CDTF">2016-08-08T17:41:34Z</dcterms:created>
  <dcterms:modified xsi:type="dcterms:W3CDTF">2017-03-23T06:10:31Z</dcterms:modified>
</cp:coreProperties>
</file>