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57" r:id="rId3"/>
    <p:sldId id="258" r:id="rId4"/>
    <p:sldId id="262" r:id="rId5"/>
    <p:sldId id="274" r:id="rId6"/>
    <p:sldId id="291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288" r:id="rId16"/>
    <p:sldId id="289" r:id="rId17"/>
    <p:sldId id="304" r:id="rId18"/>
    <p:sldId id="266" r:id="rId19"/>
    <p:sldId id="267" r:id="rId20"/>
    <p:sldId id="292" r:id="rId21"/>
    <p:sldId id="30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69" d="100"/>
          <a:sy n="69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D3778-7275-45F5-912C-C268350A7E91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79144-1266-42A2-A2D7-213C4B6C9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977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9144-1266-42A2-A2D7-213C4B6C95B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241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071546"/>
            <a:ext cx="325755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51920" y="1556792"/>
            <a:ext cx="43204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Миронова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Анна Павловна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МДОУ детский сад №1 «Счастливчик»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г.Кимры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Тверской области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1" y="1124744"/>
            <a:ext cx="3819738" cy="54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3819738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2979" y="436602"/>
            <a:ext cx="4268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мокрому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557" y="404664"/>
            <a:ext cx="4268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Кляксография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49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35083"/>
            <a:ext cx="4268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Тычок жесткой сухой кистью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7974" y="534154"/>
            <a:ext cx="4268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Свеча + акварель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283" y="1126701"/>
            <a:ext cx="3819738" cy="54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16" y="1235138"/>
            <a:ext cx="381973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2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941" y="1030641"/>
            <a:ext cx="3819738" cy="540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7309" y="1196752"/>
            <a:ext cx="4268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Монотипия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7974" y="620688"/>
            <a:ext cx="4268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Складывание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11" y="1196752"/>
            <a:ext cx="356508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45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8780" y="2312172"/>
            <a:ext cx="3310439" cy="468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85292" y="1556792"/>
            <a:ext cx="4268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на кофейной гуще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780" y="656952"/>
            <a:ext cx="331043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55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3007" y="485056"/>
            <a:ext cx="4268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 и приемы работы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4088" y="2012776"/>
            <a:ext cx="4800000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93948"/>
            <a:ext cx="4320000" cy="32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" y="1052736"/>
            <a:ext cx="512372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17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4599" y="548680"/>
            <a:ext cx="7056784" cy="8811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Создание развивающей среды в группе: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уголок изодеятельности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562" y="1988840"/>
            <a:ext cx="6756858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8881" y="174312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родителями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5138" y="823766"/>
            <a:ext cx="511966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10" y="3900264"/>
            <a:ext cx="4483255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4483257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1764" y="277197"/>
            <a:ext cx="6264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Знакомство с народно-прикладным искусством, художественное творчество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4" y="1196752"/>
            <a:ext cx="3819738" cy="54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381973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77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601" y="109018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/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Гжель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3116"/>
            <a:ext cx="3929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643182"/>
            <a:ext cx="464343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643570" y="2071678"/>
            <a:ext cx="3214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Дымковская игрушка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52482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286124"/>
            <a:ext cx="42005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1052736"/>
            <a:ext cx="74168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рождения: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16.06.1972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Среднее педагогическое образование.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Торжокский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педагогический колледж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имени Ф.В.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Бадюлина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 лет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Квалификационная категория: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квалификационная категория присвоена в 2010 году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2012г., ГБОУ дополнительного профессионального образования ТОИУУ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836712"/>
            <a:ext cx="71287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Мир детства наполнен открытиями и радостью. Стараюсь делать каждый день интересным, радостным, неповторимым.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непосредственной образовательной и совместной деятельности большое внимание уделяю развитию творческого потенциала детей, умению фантазировать, придумывать, выражать свое личное мнение, проявлять свои знания, умения и  способности к самовыражению.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780928"/>
            <a:ext cx="675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89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54868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работы с детьми для развития самостоятельной творческой деятельности: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9" y="198884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27584" y="1484784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вызвать у детей интерес к различным изобразительным материалам и желание действовать с ними;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побуждать изображать доступными средствами выразительности то, что для них интересно или эмоционально значимо;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помогать детям осваивать цветовую палитру; учить смешивать краски для получения светлых, темных и новых цветов и оттенков;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сохраняя непосредственность и живость детского восприятия, помогать дошкольникам в создании выразительных образов; деликатно и тактично способствовать обогащению содержания рисунков, формы, композиции, цветового решения;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постепенно, с учетом индивидуальных особенностей, повышать требования к детям, к детским изобразительным умениям и навыкам, не делая их предметом специальных учебных заданий;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способствовать возникновению у ребенка ощущения, что продукт его деятельности – рисунок интересен другим(детям, родителям, сотрудникам детского сада).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87824" y="3429000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692696"/>
            <a:ext cx="756084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 работы:</a:t>
            </a:r>
          </a:p>
          <a:p>
            <a:pPr algn="ctr"/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творческих способностей детей</a:t>
            </a:r>
          </a:p>
          <a:p>
            <a:pPr algn="ctr"/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условия для развития творчества детей и формирования изобразительных навыков и умений необходимых для создания художественно-выразительного образа в рисунках;		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творческих способностей на занятиях по рисованию, развитие наблюдательности и применение ее в детском рисунке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накопление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теоретических знаний для организации разных форм методической работы с детьми своей группы по данной проблеме;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среды в группе, способствующей накоплению знаний, умений и проявлению творческих способностей у детей;		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 с родителями воспитанников.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3067" y="476672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Непосредственно-образовательная деятельность по художественному творчеству (рисование)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143380"/>
            <a:ext cx="40576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143380"/>
            <a:ext cx="40862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9329" y="1643049"/>
            <a:ext cx="40862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2" y="764704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40862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786058"/>
            <a:ext cx="40862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429000"/>
            <a:ext cx="39338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0" y="1643050"/>
            <a:ext cx="4268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Подгрупповая работа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70" y="1740878"/>
            <a:ext cx="7365348" cy="41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9295" y="1151445"/>
            <a:ext cx="4268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рисуем на прогулке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012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0048" y="1542965"/>
            <a:ext cx="5280000" cy="39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25701"/>
            <a:ext cx="4704000" cy="352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1757" y="1052736"/>
            <a:ext cx="4268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Юные художники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082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6027" y="1124744"/>
            <a:ext cx="3819737" cy="54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4799"/>
            <a:ext cx="3819738" cy="54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5" y="946721"/>
            <a:ext cx="4268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Пальчиками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3007" y="485056"/>
            <a:ext cx="4268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Техники рисования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7934" y="1372706"/>
            <a:ext cx="4268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Ладошками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671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</TotalTime>
  <Words>349</Words>
  <Application>Microsoft Office PowerPoint</Application>
  <PresentationFormat>Экран (4:3)</PresentationFormat>
  <Paragraphs>61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Молчанова Мария</dc:creator>
  <cp:lastModifiedBy>olga</cp:lastModifiedBy>
  <cp:revision>96</cp:revision>
  <dcterms:created xsi:type="dcterms:W3CDTF">2013-05-12T19:34:43Z</dcterms:created>
  <dcterms:modified xsi:type="dcterms:W3CDTF">2015-03-27T12:38:13Z</dcterms:modified>
</cp:coreProperties>
</file>