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7" r:id="rId3"/>
    <p:sldId id="257" r:id="rId4"/>
    <p:sldId id="266" r:id="rId5"/>
    <p:sldId id="258" r:id="rId6"/>
    <p:sldId id="263" r:id="rId7"/>
    <p:sldId id="265" r:id="rId8"/>
    <p:sldId id="262" r:id="rId9"/>
    <p:sldId id="268" r:id="rId10"/>
    <p:sldId id="259" r:id="rId11"/>
    <p:sldId id="269" r:id="rId12"/>
    <p:sldId id="261" r:id="rId13"/>
    <p:sldId id="264" r:id="rId14"/>
    <p:sldId id="260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 varScale="1">
        <p:scale>
          <a:sx n="66" d="100"/>
          <a:sy n="66" d="100"/>
        </p:scale>
        <p:origin x="-4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FA8440-59E2-4316-973D-A5AA2CEB7C48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7747C59-8946-487E-B093-EE848FCE39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ЧЕРЕЗ ВЕКА, ЧЕРЕЗ ГОДА ПОМНИТЕ!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Великая Отечественная война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30" name="Picture 6" descr="C:\Users\Надюшка\AppData\Local\Microsoft\Windows\Temporary Internet Files\Content.IE5\YANSJJUR\1178724626_s_dnem_pobedy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0"/>
            <a:ext cx="5857916" cy="378619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-2"/>
            <a:ext cx="8229600" cy="7857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ВОЙНА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929718" cy="571501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 </a:t>
            </a:r>
            <a:r>
              <a:rPr lang="ru-RU" i="1" dirty="0">
                <a:solidFill>
                  <a:srgbClr val="002060"/>
                </a:solidFill>
              </a:rPr>
              <a:t>22июня 1941 года - одна из самых печальных дат в истории России, день, который нельзя забыть. В этот далёкий летний день люди занимались обычными делами. </a:t>
            </a:r>
            <a:r>
              <a:rPr lang="ru-RU" i="1" dirty="0" smtClean="0">
                <a:solidFill>
                  <a:srgbClr val="002060"/>
                </a:solidFill>
              </a:rPr>
              <a:t>И </a:t>
            </a:r>
            <a:r>
              <a:rPr lang="ru-RU" i="1" dirty="0">
                <a:solidFill>
                  <a:srgbClr val="002060"/>
                </a:solidFill>
              </a:rPr>
              <a:t>никто не подозревал, что и приятные хлопоты, и задорные игры, и многие жизни перечеркнёт одно страшное слово - война</a:t>
            </a:r>
            <a:r>
              <a:rPr lang="ru-RU" i="1" dirty="0" smtClean="0">
                <a:solidFill>
                  <a:srgbClr val="002060"/>
                </a:solidFill>
              </a:rPr>
              <a:t>. </a:t>
            </a:r>
            <a:r>
              <a:rPr lang="ru-RU" i="1" dirty="0">
                <a:solidFill>
                  <a:srgbClr val="002060"/>
                </a:solidFill>
              </a:rPr>
              <a:t>- Внезапно огромные силы двинулись на нашу Родину: танки, пехота, самолеты, артиллерия. Немецкие самолеты бомбили города, аэродромы, железнодорожные станции, бомбы сыпались на больницы, жилые дома, детские сады, школы.</a:t>
            </a:r>
            <a:br>
              <a:rPr lang="ru-RU" i="1" dirty="0">
                <a:solidFill>
                  <a:srgbClr val="002060"/>
                </a:solidFill>
              </a:rPr>
            </a:br>
            <a:endParaRPr lang="ru-RU" i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4" name="Picture 10" descr="C:\Users\Надюшка\AppData\Local\Microsoft\Windows\Temporary Internet Files\Content.IE5\N952QP2E\3923581530_3d16dda203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4000528" cy="6362301"/>
          </a:xfrm>
          <a:prstGeom prst="rect">
            <a:avLst/>
          </a:prstGeom>
          <a:noFill/>
        </p:spPr>
      </p:pic>
      <p:pic>
        <p:nvPicPr>
          <p:cNvPr id="1033" name="Picture 9" descr="C:\Users\Надюшка\AppData\Local\Microsoft\Windows\Temporary Internet Files\Content.IE5\YANSJJUR\StalingradRubble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85728"/>
            <a:ext cx="4786346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ВЕЛИКАЯ ОТЕЧЕСТВЕННАЯ ВОЙНА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/>
              <a:t> </a:t>
            </a:r>
            <a:r>
              <a:rPr lang="ru-RU" sz="2400" dirty="0" smtClean="0"/>
              <a:t>    </a:t>
            </a:r>
            <a:r>
              <a:rPr lang="ru-RU" sz="2400" i="1" dirty="0" smtClean="0">
                <a:solidFill>
                  <a:srgbClr val="002060"/>
                </a:solidFill>
              </a:rPr>
              <a:t>Бойцы </a:t>
            </a:r>
            <a:r>
              <a:rPr lang="ru-RU" sz="2400" i="1" dirty="0">
                <a:solidFill>
                  <a:srgbClr val="002060"/>
                </a:solidFill>
              </a:rPr>
              <a:t>и командиры Советской Армии проявляли мужество, стойкость, героизм. Бои не затихали ни днем, ни ночью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     Солдаты </a:t>
            </a:r>
            <a:r>
              <a:rPr lang="ru-RU" sz="2400" i="1" dirty="0">
                <a:solidFill>
                  <a:srgbClr val="002060"/>
                </a:solidFill>
              </a:rPr>
              <a:t>погибали в бою, в плену, люди погибали от голода и холода.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     Защищая </a:t>
            </a:r>
            <a:r>
              <a:rPr lang="ru-RU" sz="2400" i="1" dirty="0">
                <a:solidFill>
                  <a:srgbClr val="002060"/>
                </a:solidFill>
              </a:rPr>
              <a:t>свою Родину, солдаты и командиры сражались смело, решительно, не жалея жизни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 </a:t>
            </a:r>
            <a:r>
              <a:rPr lang="ru-RU" sz="2400" i="1" dirty="0" smtClean="0">
                <a:solidFill>
                  <a:srgbClr val="002060"/>
                </a:solidFill>
              </a:rPr>
              <a:t>Мы </a:t>
            </a:r>
            <a:r>
              <a:rPr lang="ru-RU" sz="2400" i="1" dirty="0">
                <a:solidFill>
                  <a:srgbClr val="002060"/>
                </a:solidFill>
              </a:rPr>
              <a:t>никогда не забудем тех, кто горел в танках, </a:t>
            </a:r>
            <a:r>
              <a:rPr lang="ru-RU" sz="2400" i="1" dirty="0" smtClean="0">
                <a:solidFill>
                  <a:srgbClr val="002060"/>
                </a:solidFill>
              </a:rPr>
              <a:t>кто бросался </a:t>
            </a:r>
            <a:r>
              <a:rPr lang="ru-RU" sz="2400" i="1" dirty="0">
                <a:solidFill>
                  <a:srgbClr val="002060"/>
                </a:solidFill>
              </a:rPr>
              <a:t>из окопов под ураганный огонь, кто не пожалел своей жизни и все одолел. Не ради наград и почестей, а для того, чтобы мы могли сейчас жить, учиться, работать и быть счастливыми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endParaRPr lang="ru-RU" sz="2400" i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i="1" dirty="0">
                <a:solidFill>
                  <a:srgbClr val="002060"/>
                </a:solidFill>
              </a:rPr>
              <a:t/>
            </a:r>
            <a:br>
              <a:rPr lang="ru-RU" sz="2400" i="1" dirty="0">
                <a:solidFill>
                  <a:srgbClr val="002060"/>
                </a:solidFill>
              </a:rPr>
            </a:br>
            <a:endParaRPr lang="ru-RU" sz="2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Надюшка\AppData\Local\Microsoft\Windows\Temporary Internet Files\Content.IE5\YANSJJUR\3922334847_18b52b21df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05400" cy="4071942"/>
          </a:xfrm>
          <a:prstGeom prst="rect">
            <a:avLst/>
          </a:prstGeom>
          <a:noFill/>
        </p:spPr>
      </p:pic>
      <p:pic>
        <p:nvPicPr>
          <p:cNvPr id="2060" name="Picture 12" descr="C:\Users\Надюшка\AppData\Local\Microsoft\Windows\Temporary Internet Files\Content.IE5\UA3L43N0\3520972714_b5e8dcaae4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0"/>
            <a:ext cx="4071934" cy="6858000"/>
          </a:xfrm>
          <a:prstGeom prst="rect">
            <a:avLst/>
          </a:prstGeom>
          <a:noFill/>
        </p:spPr>
      </p:pic>
      <p:pic>
        <p:nvPicPr>
          <p:cNvPr id="2090" name="Picture 42" descr="C:\Users\Надюшка\AppData\Local\Microsoft\Windows\Temporary Internet Files\Content.IE5\YANSJJUR\StalingradRubble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0931" y="3296793"/>
            <a:ext cx="342138" cy="264414"/>
          </a:xfrm>
          <a:prstGeom prst="rect">
            <a:avLst/>
          </a:prstGeom>
          <a:noFill/>
        </p:spPr>
      </p:pic>
      <p:pic>
        <p:nvPicPr>
          <p:cNvPr id="2091" name="Picture 43" descr="C:\Users\Надюшка\AppData\Local\Microsoft\Windows\Temporary Internet Files\Content.IE5\YANSJJUR\StalingradRubble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0931" y="3296793"/>
            <a:ext cx="342138" cy="264414"/>
          </a:xfrm>
          <a:prstGeom prst="rect">
            <a:avLst/>
          </a:prstGeom>
          <a:noFill/>
        </p:spPr>
      </p:pic>
      <p:pic>
        <p:nvPicPr>
          <p:cNvPr id="2094" name="Picture 46" descr="C:\Users\Надюшка\AppData\Local\Microsoft\Windows\Temporary Internet Files\Content.IE5\YANSJJUR\StalingradRubble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43315"/>
            <a:ext cx="5072066" cy="3214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4" descr="C:\Users\Надюшка\AppData\Local\Microsoft\Windows\Temporary Internet Files\Content.IE5\KIAMJ3SC\300px-EasternFrontWWIIcolage[1]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Г. К. ЖУКОВ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929718" cy="55721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i="1" dirty="0">
                <a:solidFill>
                  <a:srgbClr val="002060"/>
                </a:solidFill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</a:rPr>
              <a:t>      </a:t>
            </a:r>
            <a:r>
              <a:rPr lang="ru-RU" sz="2400" i="1" dirty="0">
                <a:solidFill>
                  <a:srgbClr val="002060"/>
                </a:solidFill>
              </a:rPr>
              <a:t>Во время войны одним из лучших полководцев был Георгий Константинович Жуков. Там где он командовал фронтом, армия всегда побеждала фашистов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  <a:r>
              <a:rPr lang="ru-RU" sz="2400" i="1" dirty="0">
                <a:solidFill>
                  <a:srgbClr val="002060"/>
                </a:solidFill>
              </a:rPr>
              <a:t/>
            </a:r>
            <a:br>
              <a:rPr lang="ru-RU" sz="2400" i="1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rgbClr val="002060"/>
                </a:solidFill>
              </a:rPr>
              <a:t>- Очень тяжелая битва шла за город Сталинград 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  <a:r>
              <a:rPr lang="ru-RU" sz="2400" i="1" dirty="0">
                <a:solidFill>
                  <a:srgbClr val="002060"/>
                </a:solidFill>
              </a:rPr>
              <a:t/>
            </a:r>
            <a:br>
              <a:rPr lang="ru-RU" sz="2400" i="1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rgbClr val="002060"/>
                </a:solidFill>
              </a:rPr>
              <a:t>Фашисты разгромили город почти полностью, но никак не могли его взять. Если бы они взяли Сталинград, то могли бы победить в этой войне. Но солдаты боролись за каждый дом, за каждый этаж. И наши победили! А руководил нашей армией Георгий Константинович Жуков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  <a:r>
              <a:rPr lang="ru-RU" sz="2400" i="1" dirty="0">
                <a:solidFill>
                  <a:srgbClr val="002060"/>
                </a:solidFill>
              </a:rPr>
              <a:t/>
            </a:r>
            <a:br>
              <a:rPr lang="ru-RU" sz="2400" i="1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rgbClr val="002060"/>
                </a:solidFill>
              </a:rPr>
              <a:t>- Очень тяжелое танковое сражение было под городом Курском </a:t>
            </a:r>
            <a:r>
              <a:rPr lang="ru-RU" sz="2400" i="1" dirty="0" smtClean="0">
                <a:solidFill>
                  <a:srgbClr val="002060"/>
                </a:solidFill>
              </a:rPr>
              <a:t>. Это </a:t>
            </a:r>
            <a:r>
              <a:rPr lang="ru-RU" sz="2400" i="1" dirty="0">
                <a:solidFill>
                  <a:srgbClr val="002060"/>
                </a:solidFill>
              </a:rPr>
              <a:t>сражение тоже выиграли наши войска. А руководил сражением опять Георгий Константинович Жуков.</a:t>
            </a:r>
            <a:br>
              <a:rPr lang="ru-RU" sz="2400" i="1" dirty="0">
                <a:solidFill>
                  <a:srgbClr val="002060"/>
                </a:solidFill>
              </a:rPr>
            </a:br>
            <a:endParaRPr lang="ru-RU" sz="2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Надюшка\AppData\Local\Microsoft\Windows\Temporary Internet Files\Content.IE5\YANSJJUR\MarshalGeorgyZhukov_8757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4876" cy="6858000"/>
          </a:xfrm>
          <a:prstGeom prst="rect">
            <a:avLst/>
          </a:prstGeom>
          <a:noFill/>
        </p:spPr>
      </p:pic>
      <p:pic>
        <p:nvPicPr>
          <p:cNvPr id="6147" name="Picture 3" descr="C:\Users\Надюшка\AppData\Local\Microsoft\Windows\Temporary Internet Files\Content.IE5\UA3L43N0\1329561435_64dbeb05d7_z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0"/>
            <a:ext cx="471487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ГОРОДА-ГЕРОИ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  Самой </a:t>
            </a:r>
            <a:r>
              <a:rPr lang="ru-RU" i="1" dirty="0">
                <a:solidFill>
                  <a:srgbClr val="002060"/>
                </a:solidFill>
              </a:rPr>
              <a:t>главной битвой стала битва за Сталинград. Эта битва  стала переломным моментом в войне. С этого дня наши войска только наступали, а фашисты отступали.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 Много </a:t>
            </a:r>
            <a:r>
              <a:rPr lang="ru-RU" i="1" dirty="0">
                <a:solidFill>
                  <a:srgbClr val="002060"/>
                </a:solidFill>
              </a:rPr>
              <a:t>городов героически отстаивали свою свободу, защищали нашу Родину. После войны этим городам присвоены звания «городов - героев». Волгоград, Москва, Тула, Орёл, Смоленск, Одесса, Севастополь и т.д.)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C:\Users\Надюшка\AppData\Local\Microsoft\Windows\Temporary Internet Files\Content.IE5\UA3L43N0\4610611463_692f19c8f0_z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6439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КОНЕЦ ВОЙНЫ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  Война </a:t>
            </a:r>
            <a:r>
              <a:rPr lang="ru-RU" i="1" dirty="0">
                <a:solidFill>
                  <a:srgbClr val="002060"/>
                </a:solidFill>
              </a:rPr>
              <a:t>длилась долгие четыре года. Наша доблестная армия не только прогнала немцев с нашей земли, но и освободила народы других стран, захваченных гитлеровской Германией. Наши солдаты дошли до Берлина- столицы Германии. И там, на самом главном здании, которое называлось Рейхстагом, был водружен наш красный флаг Победы</a:t>
            </a:r>
            <a:r>
              <a:rPr lang="ru-RU" i="1" dirty="0" smtClean="0">
                <a:solidFill>
                  <a:srgbClr val="002060"/>
                </a:solidFill>
              </a:rPr>
              <a:t>.</a:t>
            </a:r>
            <a:endParaRPr lang="ru-RU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C:\Users\Надюшка\AppData\Local\Microsoft\Windows\Temporary Internet Files\Content.IE5\N952QP2E\frenteruso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МОГИЛА НЕИЗВЕСТНОГО СОЛДАТА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    </a:t>
            </a:r>
            <a:r>
              <a:rPr lang="ru-RU" i="1" dirty="0">
                <a:solidFill>
                  <a:srgbClr val="002060"/>
                </a:solidFill>
              </a:rPr>
              <a:t>Не всегда можно было узнать имена </a:t>
            </a:r>
            <a:r>
              <a:rPr lang="ru-RU" i="1" dirty="0" smtClean="0">
                <a:solidFill>
                  <a:srgbClr val="002060"/>
                </a:solidFill>
              </a:rPr>
              <a:t>погибших воинов </a:t>
            </a:r>
            <a:r>
              <a:rPr lang="ru-RU" i="1" dirty="0">
                <a:solidFill>
                  <a:srgbClr val="002060"/>
                </a:solidFill>
              </a:rPr>
              <a:t>после тяжелых сражений, они так и остались </a:t>
            </a:r>
            <a:r>
              <a:rPr lang="ru-RU" i="1" dirty="0" smtClean="0">
                <a:solidFill>
                  <a:srgbClr val="002060"/>
                </a:solidFill>
              </a:rPr>
              <a:t>неизвестными</a:t>
            </a:r>
            <a:r>
              <a:rPr lang="ru-RU" i="1" dirty="0">
                <a:solidFill>
                  <a:srgbClr val="002060"/>
                </a:solidFill>
              </a:rPr>
              <a:t>. И вот этим солдатам по всей стране воздвигали памятники, но один из них особенный – это могила Неизвестного солдата. Там всегда горит Вечный огонь.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 Люди </a:t>
            </a:r>
            <a:r>
              <a:rPr lang="ru-RU" i="1" dirty="0">
                <a:solidFill>
                  <a:srgbClr val="002060"/>
                </a:solidFill>
              </a:rPr>
              <a:t>приходят туда почтить память и возложить цветы – знак нашей памяти и благодарности погибшим.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Надюшка\AppData\Local\Microsoft\Windows\Temporary Internet Files\Content.IE5\UA3L43N0\tomb_of_the_unknown_soldier_in_alexander_garden-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       День победы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62" name="Picture 14" descr="C:\Users\Надюшка\AppData\Local\Microsoft\Windows\Temporary Internet Files\Content.IE5\N952QP2E\getImage14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8572560" cy="5475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rgbClr val="D8D8D8"/>
      </a:dk1>
      <a:lt1>
        <a:sysClr val="window" lastClr="FFFFFF"/>
      </a:lt1>
      <a:dk2>
        <a:srgbClr val="FBEEC9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150</TotalTime>
  <Words>343</Words>
  <Application>Microsoft Office PowerPoint</Application>
  <PresentationFormat>Экран (4:3)</PresentationFormat>
  <Paragraphs>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ЧЕРЕЗ ВЕКА, ЧЕРЕЗ ГОДА ПОМНИТЕ!</vt:lpstr>
      <vt:lpstr>ВОЙНА</vt:lpstr>
      <vt:lpstr>Слайд 3</vt:lpstr>
      <vt:lpstr>ВЕЛИКАЯ ОТЕЧЕСТВЕННАЯ ВОЙНА</vt:lpstr>
      <vt:lpstr>                                                   </vt:lpstr>
      <vt:lpstr>Слайд 6</vt:lpstr>
      <vt:lpstr>Г. К. ЖУКОВ</vt:lpstr>
      <vt:lpstr>Слайд 8</vt:lpstr>
      <vt:lpstr>ГОРОДА-ГЕРОИ</vt:lpstr>
      <vt:lpstr>Слайд 10</vt:lpstr>
      <vt:lpstr>КОНЕЦ ВОЙНЫ</vt:lpstr>
      <vt:lpstr>Слайд 12</vt:lpstr>
      <vt:lpstr>МОГИЛА НЕИЗВЕСТНОГО СОЛДАТА</vt:lpstr>
      <vt:lpstr>Слайд 14</vt:lpstr>
      <vt:lpstr>                   День победы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ЧЕРЕЗ ВЕКА, ЧЕРЕЗ ГОДА ПОМНИТЕ!</dc:title>
  <dc:creator>Надюшка</dc:creator>
  <cp:lastModifiedBy>Надюшка</cp:lastModifiedBy>
  <cp:revision>18</cp:revision>
  <dcterms:created xsi:type="dcterms:W3CDTF">2015-01-16T16:35:21Z</dcterms:created>
  <dcterms:modified xsi:type="dcterms:W3CDTF">2015-01-21T08:02:03Z</dcterms:modified>
</cp:coreProperties>
</file>