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7D1134-AC97-4C78-8466-51EE8C229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2B37A2-4287-4A37-A790-4B330F0D30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5ADC96-B613-4925-ABD0-442C9ED72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BE06EB-C39E-4826-9F77-1F39AC709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87F0DC-99CF-4876-81B7-2464EA457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891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731BE0-40DF-4C27-AB29-217D55516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522A17-CC7D-478C-B57F-7535D08A6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2E9E34-0CDF-4556-9228-C53BEE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B25FD-1782-44F6-9113-C36C98CB4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70E9B2-1A9E-4DC7-9B8D-04A3403A9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880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E7E4C-ED76-4B04-BF8A-5C0CF14B0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EEE205-F9CD-457D-A1BF-B580ED01C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E33805-90CA-4260-B1F4-2CC79CE8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9AF163-4ADB-4999-BEA8-2EAD0B99E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2D8ACA-8FAF-4A8B-B13F-8C2A99189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879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0E318-E25C-4325-AE75-A589006BD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C1FC56-927B-4EE2-BF4C-A25643D72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D534F9-07EB-4489-838F-E13FE0C5C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C6CA07-39E2-466F-ACB0-A0D0304E7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FDD307-575B-4385-9BFB-458DA2F00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EB611B-C053-49EF-A81A-E13F52C22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95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FABCC7-9359-4125-A51E-D9C17D6B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B1162A-E2D9-4FD2-B241-D58AC534F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DD3791-A02F-4FA2-8059-A3CBF5740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0B8B8F4-94CB-4F01-A95B-3E8CEF81C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456A0D5-4131-4514-9F18-39E8F1A5F6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3217B1-CEF9-4ED1-82C0-13E697A09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238C0F-D14C-4541-A09C-972C98CA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3FA0ACB-08C9-4C70-A935-485E3F3C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62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5A91E-BCEF-4D35-81EC-E5678DAF0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4AECB0-1235-42D4-A12D-1378C4982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2C15CED-C364-4D40-AE26-6B4A97409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7B6A1E0-2087-4470-BBF4-B76CE2C5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78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EC8A314-7B41-4088-8AAE-643B91AB5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20ED867-10D6-42BB-8B33-B575FEFA8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4D9C25-4D45-4367-B22A-73F673A4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08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15388-6944-41E9-9BF4-99AA81ED6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A77C42-D397-4FD4-9C2C-9A5EA7C4D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C7FF3A-6FB6-4E85-8300-2F244932C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70FF12-CB46-4FD3-98CC-EFA1B8F95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0CCA4C-F41B-4047-8675-9D5BCB65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39B9AA-813F-4DAA-8473-CAE07D0A6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996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E2CB2-44F9-4CB5-BCC1-10618419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9270C08-92A5-4B55-8D1A-467E390632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06A6B7-6772-4339-9B70-41DA0B294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1F9257-C01B-4530-A168-F5C9906B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88B566-9B15-4AB8-A8E0-8B2DA8E7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74F462-D2F1-438B-A447-D5E2BEF4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912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05514-5098-49A5-A0CF-4BDD6103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52CBCA-9B00-48E2-94A0-0F5B09A40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8523C8-FF60-4608-9367-0084704D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1C673A-9DAB-4E5A-9CFC-E0D2C0256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7D0B18-2A87-42D2-A545-0A49E78DF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522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8C02E53-ADBB-4625-8C80-03EC51B93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74758C-39FB-409E-8C14-E22DC7A46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BA6862-10DD-4C30-B7FB-7EE7E953F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6ACAA3-D104-483F-A61F-C5A8E7EF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65F89A-AED1-41ED-BFA8-C53DA6C08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899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557F34-EF85-4EB7-9DCE-38F3DAD31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B47EEA-0F14-4D49-8C2C-78118C37B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D17168-D195-4B75-97DB-FA2C59953D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A4561-F101-47B5-93B4-A0E2A8A8AA68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1068A9-8A53-46EF-A0E4-A0BBF18F41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73ECFB-37DE-41B9-A2D2-11AAF3D0A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5E20B-0635-4B21-BA31-72F5508A5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2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voskobovich.su/wp-content/uploads/2015/01/lesff.jpg">
            <a:extLst>
              <a:ext uri="{FF2B5EF4-FFF2-40B4-BE49-F238E27FC236}">
                <a16:creationId xmlns:a16="http://schemas.microsoft.com/office/drawing/2014/main" id="{5B8AF8E4-CE0D-4AA3-BCE4-22962649D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79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10DE04-58B8-4701-B556-E81096704734}"/>
              </a:ext>
            </a:extLst>
          </p:cNvPr>
          <p:cNvSpPr txBox="1"/>
          <p:nvPr/>
        </p:nvSpPr>
        <p:spPr>
          <a:xfrm>
            <a:off x="5783409" y="104756"/>
            <a:ext cx="6615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 игры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В.Воскобовича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давайте познакомимся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D418D4-D1B8-407A-B67A-2E55D734E302}"/>
              </a:ext>
            </a:extLst>
          </p:cNvPr>
          <p:cNvSpPr txBox="1"/>
          <p:nvPr/>
        </p:nvSpPr>
        <p:spPr>
          <a:xfrm>
            <a:off x="5257367" y="5685380"/>
            <a:ext cx="6615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pPr algn="r"/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Матушкина И.В., воспитатель МАДОУ «Детский сад комбинированного вида №10 </a:t>
            </a:r>
            <a:r>
              <a:rPr lang="ru-RU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г.Шебекино</a:t>
            </a:r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Белгородской области» </a:t>
            </a:r>
          </a:p>
        </p:txBody>
      </p:sp>
    </p:spTree>
    <p:extLst>
      <p:ext uri="{BB962C8B-B14F-4D97-AF65-F5344CB8AC3E}">
        <p14:creationId xmlns:p14="http://schemas.microsoft.com/office/powerpoint/2010/main" val="576859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detsad-shop.ru/images/detailed/30/0101_fioletovyy_les_1.png">
            <a:extLst>
              <a:ext uri="{FF2B5EF4-FFF2-40B4-BE49-F238E27FC236}">
                <a16:creationId xmlns:a16="http://schemas.microsoft.com/office/drawing/2014/main" id="{C2DCEE01-0E8E-4AAE-B4C1-86F91E20E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47" y="3153100"/>
            <a:ext cx="6090290" cy="357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4347216-0C47-49FF-913D-9B8AEB82C96F}"/>
              </a:ext>
            </a:extLst>
          </p:cNvPr>
          <p:cNvSpPr/>
          <p:nvPr/>
        </p:nvSpPr>
        <p:spPr>
          <a:xfrm>
            <a:off x="156969" y="126854"/>
            <a:ext cx="639851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«Предметно-развивающая среда «Фиолетовый лес»</a:t>
            </a:r>
          </a:p>
          <a:p>
            <a:pPr algn="just"/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«Фиолетовый лес»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это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ковролиновая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основа, для жесткого крепления на стене с модульными элементами (небо, земля, полянка, лужайка, и съёмными элементами (солнце, облака, озеро, деревья, животные, птицы, насекомые, земноводные, млекопитающие). «Фиолетовый лес» разбит на области, в которых действуют свои персонажи. Переносные элементы крепятся к основе на липучках и могут размещаться в произвольном порядке на основе. Все пособия сделаны на основе ковролина. Таким образом игровая среда мобильна и многофункциональна.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886EE72-1AB3-43A0-924B-799A9EAAF941}"/>
              </a:ext>
            </a:extLst>
          </p:cNvPr>
          <p:cNvSpPr/>
          <p:nvPr/>
        </p:nvSpPr>
        <p:spPr>
          <a:xfrm>
            <a:off x="6815293" y="126854"/>
            <a:ext cx="52197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Фиолетовый лес</a:t>
            </a:r>
            <a:r>
              <a:rPr lang="ru-RU" sz="20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b="0" i="0" u="sng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способствует</a:t>
            </a:r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ознакомлению детей с окружающим миром </a:t>
            </a:r>
            <a:r>
              <a:rPr lang="ru-RU" sz="20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(времена года, природными явлениями, с растительным и животным миром)</a:t>
            </a:r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познавательных процессов </a:t>
            </a:r>
            <a:r>
              <a:rPr lang="ru-RU" sz="20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(пространственного мышления, внимания, памяти, творческого воображения)</a:t>
            </a:r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способности к анализу, сравнению, обобщению, </a:t>
            </a:r>
            <a:r>
              <a:rPr lang="ru-RU" sz="2000" b="0" i="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сериации</a:t>
            </a:r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классификации;</a:t>
            </a:r>
          </a:p>
          <a:p>
            <a:pPr algn="just"/>
            <a:r>
              <a:rPr lang="ru-RU" sz="20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аргументированной и доказательной речи.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5B1B31-78E7-4E8E-8F5D-C48CA19A3B45}"/>
              </a:ext>
            </a:extLst>
          </p:cNvPr>
          <p:cNvSpPr/>
          <p:nvPr/>
        </p:nvSpPr>
        <p:spPr>
          <a:xfrm>
            <a:off x="7031295" y="4282628"/>
            <a:ext cx="47877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«Фиолетовый лес»</a:t>
            </a:r>
            <a:r>
              <a:rPr lang="ru-RU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это развивающая сенсорная среда </a:t>
            </a:r>
            <a:r>
              <a:rPr lang="ru-RU" i="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Воскобовича</a:t>
            </a:r>
            <a:r>
              <a:rPr lang="ru-RU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которой ребенок как самостоятельно играет, конструирует, закрепляет полученные знания, так и при помощи ориентирования взрослого получает необходимый, достаточный уровень знаний в соответствии с возрастными особенностями. 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82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slovo-shop.ru/image/cache/data/product/512133-800x800.jpg">
            <a:extLst>
              <a:ext uri="{FF2B5EF4-FFF2-40B4-BE49-F238E27FC236}">
                <a16:creationId xmlns:a16="http://schemas.microsoft.com/office/drawing/2014/main" id="{48D94E4F-3FCB-4FFA-A8F5-42DF5228D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563" y="665018"/>
            <a:ext cx="5292436" cy="529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EF15AEF-DE09-48AD-904B-098FDBAD6951}"/>
              </a:ext>
            </a:extLst>
          </p:cNvPr>
          <p:cNvSpPr/>
          <p:nvPr/>
        </p:nvSpPr>
        <p:spPr>
          <a:xfrm>
            <a:off x="242455" y="387927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«Квадрат </a:t>
            </a:r>
            <a:r>
              <a:rPr lang="ru-RU" b="0" i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Воскобовича</a:t>
            </a:r>
            <a:r>
              <a:rPr lang="ru-RU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является эффективной игрой, которая формирует у ребенка абстрактное мышление, навыки моделирования, умение ориентироваться в пространстве, развивает креативный потенциал, усидчивость, память, внимание и другие психологические процессы. Выглядит он до-вольно просто: на квадратной основе из ткани наклеены треугольники. С одной стороны – красного цвета, с другой – зеленого. Квадрат может складываться в различные фигуры: малыши с легкостью сделают домик с зеленой крышей или конфетку в красной обертке, детки постарше смогут различить спрятанные в домике геометрические фигуры. Решать задачи ребенку помогают мама Трапеция, папа Прямоугольник и дедушка Четырехугольник. Вариантов сложения – 1.000.000. Игру сопровождает методическая сказка «Тайна Ворона Метра, или сказка об удивительных превращениях-приключениях квадрата». В ней "Квадрат" оживает и пре-вращается в различные образы: домик, мышку, ежика, котенка, лодку, туфельку, самолетик, конфетку и т. п. Ребенок собирает фигуры по картинкам в книжке, где показано, как сложить квадрат, и дано художественное изображение того же предмета.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20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main-cdn.goods.ru/hlr-system/16290981218/100025343251b0.jpg">
            <a:extLst>
              <a:ext uri="{FF2B5EF4-FFF2-40B4-BE49-F238E27FC236}">
                <a16:creationId xmlns:a16="http://schemas.microsoft.com/office/drawing/2014/main" id="{E78EEA51-F092-4EF7-A6C7-A80CCC537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012" y="2873169"/>
            <a:ext cx="6379152" cy="49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259EDA-9CB3-43A5-8991-762072D8335C}"/>
              </a:ext>
            </a:extLst>
          </p:cNvPr>
          <p:cNvSpPr/>
          <p:nvPr/>
        </p:nvSpPr>
        <p:spPr>
          <a:xfrm>
            <a:off x="318655" y="349287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Кораблик «ПЛЮХ-ПЛЮХ»</a:t>
            </a:r>
          </a:p>
          <a:p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Знакомит с цветом, формирует математические навыки, развивает мелкую моторику, тактильные ощущения. Пять цветов, пять мачт разной высоты, флажки, которые снимаются и одеваются. На кораблике работают пальцы (надо правильно брать пальчиками флажки). Помогают нам играть с корабликом матросы – лягушата и капитан – гусь. Для того, чтобы наш кораблик отправился в плавание на нем надо навести порядок, надо наши флаги снять и постирать. Затем разложить на столе по цветам и просушить. И затем начинаем надевать: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181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amara.vzv.su/upload/iblock/bf8/bf8cd923fd5b46537c0514c870f4c63d.jpg">
            <a:extLst>
              <a:ext uri="{FF2B5EF4-FFF2-40B4-BE49-F238E27FC236}">
                <a16:creationId xmlns:a16="http://schemas.microsoft.com/office/drawing/2014/main" id="{596E66A9-F013-4404-A9B6-872F39818E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5" r="16753"/>
          <a:stretch/>
        </p:blipFill>
        <p:spPr bwMode="auto">
          <a:xfrm>
            <a:off x="983671" y="190500"/>
            <a:ext cx="444731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F6F09C-7D05-4A12-BA67-7E7DA8D78A53}"/>
              </a:ext>
            </a:extLst>
          </p:cNvPr>
          <p:cNvSpPr/>
          <p:nvPr/>
        </p:nvSpPr>
        <p:spPr>
          <a:xfrm>
            <a:off x="5430981" y="1659285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Эталонный конструктор «Фонарики» </a:t>
            </a:r>
          </a:p>
          <a:p>
            <a:pPr algn="ctr"/>
            <a:r>
              <a:rPr lang="ru-RU" sz="28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ребенку осваивать геометрические формы; конструировать по схемам; </a:t>
            </a:r>
          </a:p>
          <a:p>
            <a:pPr algn="ctr"/>
            <a:r>
              <a:rPr lang="ru-RU" sz="28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размеры; </a:t>
            </a:r>
          </a:p>
          <a:p>
            <a:pPr algn="ctr"/>
            <a:r>
              <a:rPr lang="ru-RU" sz="28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творческие задания; рисовать по трафарету.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932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ages.ru.prom.st/804757438_w640_h640_razvivayuschij-nabor-minilarchik.jpg">
            <a:extLst>
              <a:ext uri="{FF2B5EF4-FFF2-40B4-BE49-F238E27FC236}">
                <a16:creationId xmlns:a16="http://schemas.microsoft.com/office/drawing/2014/main" id="{D802E0C6-9C74-4835-883D-E2E7C4F54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5" r="3039" b="18935"/>
          <a:stretch/>
        </p:blipFill>
        <p:spPr bwMode="auto">
          <a:xfrm>
            <a:off x="5800397" y="1537855"/>
            <a:ext cx="5989820" cy="401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613430-D4C6-4184-B4E3-48C2C6FDDD17}"/>
              </a:ext>
            </a:extLst>
          </p:cNvPr>
          <p:cNvSpPr/>
          <p:nvPr/>
        </p:nvSpPr>
        <p:spPr>
          <a:xfrm>
            <a:off x="235528" y="58846"/>
            <a:ext cx="598982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Коврограф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«Ларчик»-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игровое поле из ковролина и наглядный материал : «Забавные буквы», «Забавные цифры», «Разноцветные веревочки» , «Разноцветные круги», «Разноцветные квадраты-эталоны цвета», «Буквы и цифры» и оригинальные элементы. Пособие является универсальным так как : способствует  сенсорному развитию, развитию психических процессов   (память,  внимание, мышление, воображение).Так же развивает математические, речевые, экологические предпосылки у детей от двух лет и школьного возраста.</a:t>
            </a:r>
            <a:endParaRPr lang="ru-RU" sz="2400" b="0" i="0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В процессе игры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коврограф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превращается в волшебную поляну в Фиолетовом лесу, на которой происходят различные чудеса .</a:t>
            </a:r>
            <a:endParaRPr lang="ru-RU" sz="2400" b="0" i="0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199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e01.alicdn.com/kf/U0ddd406990f04d60ac60cd88b4bbeeddl/-.jpg">
            <a:extLst>
              <a:ext uri="{FF2B5EF4-FFF2-40B4-BE49-F238E27FC236}">
                <a16:creationId xmlns:a16="http://schemas.microsoft.com/office/drawing/2014/main" id="{F4D05A24-2E88-46C4-8DB3-0D6977E6D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0647"/>
            <a:ext cx="5029200" cy="591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500F6D-2A55-4F9B-ADA5-3E241D92867F}"/>
              </a:ext>
            </a:extLst>
          </p:cNvPr>
          <p:cNvSpPr txBox="1"/>
          <p:nvPr/>
        </p:nvSpPr>
        <p:spPr>
          <a:xfrm>
            <a:off x="5029200" y="447265"/>
            <a:ext cx="68718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Игровизор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прозрачную папку, куда вкладываются листы с заданиями, дети выполняют задания маркером на водной основе, который оставляет яркий след, но легко стирается бумажной салфеткой, что позволяет много-кратно использовать листы-задания. В играх с интеллектуальным тренажёром развивается мелкая моторика руки, точность движений, происходит подготовка руки к письму. Они способствуют развитию интеллектуальной культуры, умению учиться: принимать учебную задачу, находить пути её решения, контролировать себя в процессе работы, достигать результата. Ребёнок, выполняя задания, может оценить результат и легко исправить ошибку. Виды выполнения заданий на «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Игровизоре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 выделение, соединение, обводка по контуру, штриховка, дорисовка, рисование и т. д. Значительно повышает функциональность и результативность выполнения заданий, так как есть возможность исправления ошибок, использования листов самоконтроля и создания у ребенка ситуации успеха.</a:t>
            </a:r>
          </a:p>
        </p:txBody>
      </p:sp>
    </p:spTree>
    <p:extLst>
      <p:ext uri="{BB962C8B-B14F-4D97-AF65-F5344CB8AC3E}">
        <p14:creationId xmlns:p14="http://schemas.microsoft.com/office/powerpoint/2010/main" val="78275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geokont.ru/image/cache/catalog/catalog/Products/shnur_malish1-500x500.png">
            <a:extLst>
              <a:ext uri="{FF2B5EF4-FFF2-40B4-BE49-F238E27FC236}">
                <a16:creationId xmlns:a16="http://schemas.microsoft.com/office/drawing/2014/main" id="{36DF43DD-11F1-4714-AF4D-898B11B5B2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/>
          <a:stretch/>
        </p:blipFill>
        <p:spPr bwMode="auto">
          <a:xfrm>
            <a:off x="7051964" y="-1"/>
            <a:ext cx="5387685" cy="63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7DB415F-3607-424D-8AEA-8E0E8D211AE5}"/>
              </a:ext>
            </a:extLst>
          </p:cNvPr>
          <p:cNvSpPr/>
          <p:nvPr/>
        </p:nvSpPr>
        <p:spPr>
          <a:xfrm>
            <a:off x="387927" y="243512"/>
            <a:ext cx="60960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«Шнур малыш»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состоит из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«игрового поля»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«кнопок»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 одного или нескольких цветных шнуров. На поле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«кнопки» </a:t>
            </a:r>
            <a:r>
              <a:rPr lang="ru-RU" sz="2400" b="0" i="0" u="sng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расположены в три горизонтальных ряда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верхний, средний и нижний. На конце шнура завязываем узел и продеваем в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«кнопку»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так, чтобы узел остался с обратной стороны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(выныриваем)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игрового поля. Шнур может огибать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«кнопку»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закручиваться вокруг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«кнопки»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или продеваться сквозь нее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«нырять»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«выныривать»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Схемы к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«Шнур-Малыш»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это варианты дорожек, узоров и изображений для детей младшего возраста от 1,5 до 4 лет. Сначала ребенок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«вышивает»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точно такие же, потом </a:t>
            </a:r>
            <a:r>
              <a:rPr lang="ru-RU" sz="24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«достраивает»</a:t>
            </a:r>
            <a:r>
              <a:rPr lang="ru-RU" sz="24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непрерывные дорожки, прокладывает» стежки-дорожки».</a:t>
            </a:r>
          </a:p>
        </p:txBody>
      </p:sp>
    </p:spTree>
    <p:extLst>
      <p:ext uri="{BB962C8B-B14F-4D97-AF65-F5344CB8AC3E}">
        <p14:creationId xmlns:p14="http://schemas.microsoft.com/office/powerpoint/2010/main" val="3660372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montessori-piter.ru/generic/catalog/263/1742_image.jpg">
            <a:extLst>
              <a:ext uri="{FF2B5EF4-FFF2-40B4-BE49-F238E27FC236}">
                <a16:creationId xmlns:a16="http://schemas.microsoft.com/office/drawing/2014/main" id="{C6802E5D-DA6B-4ED4-A29F-D6EA46407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1" y="741218"/>
            <a:ext cx="5051431" cy="505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89594A-B481-4A3C-B19D-A86EECAE85A7}"/>
              </a:ext>
            </a:extLst>
          </p:cNvPr>
          <p:cNvSpPr/>
          <p:nvPr/>
        </p:nvSpPr>
        <p:spPr>
          <a:xfrm>
            <a:off x="5139171" y="604665"/>
            <a:ext cx="66224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"Черепашки Ларчик" состоят из игрового поля, изготовленного из ковролина, и игровых пластин-черепашек, из которых ребенок сможет собирать на поле или любой другой поверхности небольшие пирамидки, фигурки и композиции, знакомясь при этом с формой, цветом и размером предметов, понятиями "больше-меньше", "столько же", развивая логическое и пространственное мышление, воображение и мелкую моторику.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Фигурки-черепашки имеют удобные гвоздики-держатели. Все детали изготовлены из гладкой хорошо обработанной фанеры с цветным покрытием.</a:t>
            </a:r>
          </a:p>
          <a:p>
            <a:pPr algn="ctr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игр с пособием: "Цвет черепашек", "Размер черепашек", "Цвет и размер черепашек", "Радужные черепашки", "Черепашки подружились", "Сколько черепашек?". В процессе работы с пособием вы сможете придумать свои собственные варианты игры.</a:t>
            </a:r>
          </a:p>
        </p:txBody>
      </p:sp>
    </p:spTree>
    <p:extLst>
      <p:ext uri="{BB962C8B-B14F-4D97-AF65-F5344CB8AC3E}">
        <p14:creationId xmlns:p14="http://schemas.microsoft.com/office/powerpoint/2010/main" val="868233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1B24520-7FD4-4775-AF53-90C20A6D04DC}"/>
              </a:ext>
            </a:extLst>
          </p:cNvPr>
          <p:cNvSpPr/>
          <p:nvPr/>
        </p:nvSpPr>
        <p:spPr>
          <a:xfrm>
            <a:off x="221673" y="363372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«Чудо-крестики»</a:t>
            </a:r>
            <a:r>
              <a:rPr lang="ru-RU" sz="20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являются многофункциональным пособием для развития у детей математических и творческих способностей. Данная игра представлена в виде рамки с различными вкладышами, которые отличаются друг от друга по форме и цвету. Все геометрические фигуры разрезаны на отдельные части. На начальном уровне ребенку предлагается собрать фрагменты фигур в единое целое. Затем задания усложняются. Малыш должен, используя схемы, собрать различные образы фигур и предметов. Для наглядности к игре прилагается «Альбом фигурок». «Чудо-крестики» помогают ребенку освоить цвета и формы, развивают умения сравнивать и анализировать, формируют понятия целое и части. Малыш в ходе игры развивает воображение, фантазию, ловкость рук, учится использовать схемы для решения поставленных задач. Это очень удачный вариант конструирования для детей 3 лет.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s://konliga.biz/upload/iblock/c74/%D0%9C%D0%B0%D0%BA%D0%B5%D1%82.jpg">
            <a:extLst>
              <a:ext uri="{FF2B5EF4-FFF2-40B4-BE49-F238E27FC236}">
                <a16:creationId xmlns:a16="http://schemas.microsoft.com/office/drawing/2014/main" id="{416C39F0-4274-4B63-A5DD-07E8CBC20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73" y="1068331"/>
            <a:ext cx="5548731" cy="422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1421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494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28</cp:revision>
  <dcterms:created xsi:type="dcterms:W3CDTF">2021-01-25T11:12:12Z</dcterms:created>
  <dcterms:modified xsi:type="dcterms:W3CDTF">2021-01-25T11:55:05Z</dcterms:modified>
</cp:coreProperties>
</file>