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85" autoAdjust="0"/>
    <p:restoredTop sz="94660"/>
  </p:normalViewPr>
  <p:slideViewPr>
    <p:cSldViewPr snapToGrid="0">
      <p:cViewPr varScale="1">
        <p:scale>
          <a:sx n="78" d="100"/>
          <a:sy n="78" d="100"/>
        </p:scale>
        <p:origin x="-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A816E01-6AD0-407C-A03E-E5BB90411C04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10F101-15A9-4B17-A632-A81A4681E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Работа полицейского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128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829" y="144966"/>
            <a:ext cx="4694664" cy="64900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323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15" y="167268"/>
            <a:ext cx="8400585" cy="65457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829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5737"/>
            <a:ext cx="9753600" cy="64865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842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7702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0" y="254000"/>
            <a:ext cx="9169400" cy="635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85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114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502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09" y="0"/>
            <a:ext cx="10312782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6275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8" y="133815"/>
            <a:ext cx="9535532" cy="65792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691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95" y="223025"/>
            <a:ext cx="9036205" cy="63896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848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39" y="546410"/>
            <a:ext cx="9091961" cy="61220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754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05" y="334537"/>
            <a:ext cx="9679258" cy="61666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706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73" y="234176"/>
            <a:ext cx="10482147" cy="63673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74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7" y="156117"/>
            <a:ext cx="10705171" cy="64677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7" y="308517"/>
            <a:ext cx="10705171" cy="64677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848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</TotalTime>
  <Words>2</Words>
  <Application>Microsoft Office PowerPoint</Application>
  <PresentationFormat>Произвольный</PresentationFormat>
  <Paragraphs>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Работа полицейского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</dc:creator>
  <cp:lastModifiedBy>Valued Acer Customer</cp:lastModifiedBy>
  <cp:revision>6</cp:revision>
  <dcterms:created xsi:type="dcterms:W3CDTF">2021-12-19T15:29:26Z</dcterms:created>
  <dcterms:modified xsi:type="dcterms:W3CDTF">2021-12-21T05:08:09Z</dcterms:modified>
</cp:coreProperties>
</file>