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0EAD-198E-48D3-AF34-653EB8CC888D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B0F81-1918-4CB8-A886-9A474D5D5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0EAD-198E-48D3-AF34-653EB8CC888D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B0F81-1918-4CB8-A886-9A474D5D5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0EAD-198E-48D3-AF34-653EB8CC888D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B0F81-1918-4CB8-A886-9A474D5D5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0EAD-198E-48D3-AF34-653EB8CC888D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B0F81-1918-4CB8-A886-9A474D5D5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0EAD-198E-48D3-AF34-653EB8CC888D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B0F81-1918-4CB8-A886-9A474D5D5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0EAD-198E-48D3-AF34-653EB8CC888D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B0F81-1918-4CB8-A886-9A474D5D5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0EAD-198E-48D3-AF34-653EB8CC888D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B0F81-1918-4CB8-A886-9A474D5D5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0EAD-198E-48D3-AF34-653EB8CC888D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B0F81-1918-4CB8-A886-9A474D5D5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0EAD-198E-48D3-AF34-653EB8CC888D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B0F81-1918-4CB8-A886-9A474D5D5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0EAD-198E-48D3-AF34-653EB8CC888D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B0F81-1918-4CB8-A886-9A474D5D5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0EAD-198E-48D3-AF34-653EB8CC888D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2EB0F81-1918-4CB8-A886-9A474D5D50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21E0EAD-198E-48D3-AF34-653EB8CC888D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2EB0F81-1918-4CB8-A886-9A474D5D509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98884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Презентация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ru-RU" sz="3600" dirty="0" smtClean="0"/>
              <a:t>«</a:t>
            </a:r>
            <a:r>
              <a:rPr lang="ru-RU" sz="3600" dirty="0" smtClean="0"/>
              <a:t>Веселые пальчики.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Развиваем мелкую моторику»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>Для детей среднего дошкольного возраста.</a:t>
            </a:r>
            <a:endParaRPr lang="ru-RU" sz="3600" dirty="0"/>
          </a:p>
        </p:txBody>
      </p:sp>
      <p:pic>
        <p:nvPicPr>
          <p:cNvPr id="5" name="Рисунок 4" descr="1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780928"/>
            <a:ext cx="4536504" cy="32403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8104" y="3717032"/>
            <a:ext cx="33098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Составила:</a:t>
            </a:r>
          </a:p>
          <a:p>
            <a:r>
              <a:rPr lang="ru-RU" dirty="0" err="1" smtClean="0"/>
              <a:t>Думенко</a:t>
            </a:r>
            <a:r>
              <a:rPr lang="ru-RU" dirty="0" smtClean="0"/>
              <a:t> Наталия Васильевна</a:t>
            </a:r>
          </a:p>
          <a:p>
            <a:r>
              <a:rPr lang="ru-RU" dirty="0" smtClean="0"/>
              <a:t>Воспитатель ГБДОУ №27 </a:t>
            </a:r>
          </a:p>
          <a:p>
            <a:r>
              <a:rPr lang="ru-RU" dirty="0" smtClean="0"/>
              <a:t>Красногвардейского района</a:t>
            </a:r>
          </a:p>
          <a:p>
            <a:r>
              <a:rPr lang="ru-RU" dirty="0" smtClean="0"/>
              <a:t>Санкт-Петербург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851920" y="6453336"/>
            <a:ext cx="597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4896544" cy="446449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	«</a:t>
            </a:r>
            <a:r>
              <a:rPr lang="ru-RU" b="1" dirty="0"/>
              <a:t>Расскажи и покажи»</a:t>
            </a:r>
            <a:endParaRPr lang="ru-RU" dirty="0"/>
          </a:p>
          <a:p>
            <a:pPr>
              <a:buNone/>
            </a:pPr>
            <a:r>
              <a:rPr lang="ru-RU" i="1" dirty="0" smtClean="0"/>
              <a:t>	Маленький </a:t>
            </a:r>
            <a:r>
              <a:rPr lang="ru-RU" i="1" dirty="0"/>
              <a:t>Мизинчик</a:t>
            </a:r>
            <a:br>
              <a:rPr lang="ru-RU" i="1" dirty="0"/>
            </a:br>
            <a:r>
              <a:rPr lang="ru-RU" i="1" dirty="0"/>
              <a:t>Плачет, плачет, плачет.</a:t>
            </a:r>
            <a:br>
              <a:rPr lang="ru-RU" i="1" dirty="0"/>
            </a:br>
            <a:r>
              <a:rPr lang="ru-RU" i="1" dirty="0"/>
              <a:t>Безымянный не поймет:</a:t>
            </a:r>
            <a:br>
              <a:rPr lang="ru-RU" i="1" dirty="0"/>
            </a:br>
            <a:r>
              <a:rPr lang="ru-RU" i="1" dirty="0"/>
              <a:t>Что все это значит?</a:t>
            </a:r>
            <a:br>
              <a:rPr lang="ru-RU" i="1" dirty="0"/>
            </a:br>
            <a:r>
              <a:rPr lang="ru-RU" i="1" dirty="0"/>
              <a:t>Средний пальчик очень важный,</a:t>
            </a:r>
            <a:br>
              <a:rPr lang="ru-RU" i="1" dirty="0"/>
            </a:br>
            <a:r>
              <a:rPr lang="ru-RU" i="1" dirty="0" err="1"/>
              <a:t>Hе</a:t>
            </a:r>
            <a:r>
              <a:rPr lang="ru-RU" i="1" dirty="0"/>
              <a:t> желает слушать.</a:t>
            </a:r>
            <a:br>
              <a:rPr lang="ru-RU" i="1" dirty="0"/>
            </a:br>
            <a:r>
              <a:rPr lang="ru-RU" i="1" dirty="0"/>
              <a:t>Указательный спросил:</a:t>
            </a:r>
            <a:br>
              <a:rPr lang="ru-RU" i="1" dirty="0"/>
            </a:br>
            <a:r>
              <a:rPr lang="ru-RU" i="1" dirty="0"/>
              <a:t>– Может, хочешь кушать?</a:t>
            </a:r>
            <a:br>
              <a:rPr lang="ru-RU" i="1" dirty="0"/>
            </a:br>
            <a:endParaRPr lang="ru-RU" dirty="0"/>
          </a:p>
          <a:p>
            <a:pPr>
              <a:buNone/>
            </a:pPr>
            <a:r>
              <a:rPr lang="ru-RU" i="1" dirty="0" smtClean="0"/>
              <a:t>	А </a:t>
            </a:r>
            <a:r>
              <a:rPr lang="ru-RU" i="1" dirty="0"/>
              <a:t>большой бежит за рисом,</a:t>
            </a:r>
            <a:br>
              <a:rPr lang="ru-RU" i="1" dirty="0"/>
            </a:br>
            <a:r>
              <a:rPr lang="ru-RU" i="1" dirty="0"/>
              <a:t>Тащит рису ложку,</a:t>
            </a:r>
            <a:br>
              <a:rPr lang="ru-RU" i="1" dirty="0"/>
            </a:br>
            <a:r>
              <a:rPr lang="ru-RU" i="1" dirty="0"/>
              <a:t>Говорит:</a:t>
            </a:r>
            <a:br>
              <a:rPr lang="ru-RU" i="1" dirty="0"/>
            </a:br>
            <a:r>
              <a:rPr lang="ru-RU" i="1" dirty="0"/>
              <a:t>– </a:t>
            </a:r>
            <a:r>
              <a:rPr lang="ru-RU" i="1" dirty="0" err="1"/>
              <a:t>Hе</a:t>
            </a:r>
            <a:r>
              <a:rPr lang="ru-RU" i="1" dirty="0"/>
              <a:t> надо плакать,</a:t>
            </a:r>
            <a:br>
              <a:rPr lang="ru-RU" i="1" dirty="0"/>
            </a:br>
            <a:r>
              <a:rPr lang="ru-RU" i="1" dirty="0" err="1"/>
              <a:t>Hа</a:t>
            </a:r>
            <a:r>
              <a:rPr lang="ru-RU" i="1" dirty="0"/>
              <a:t>, поешь немножко!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Пальчики ребенок показывает сам, по мере того как взрослый читает стихотворение, раскрывая их из кулачка.</a:t>
            </a:r>
          </a:p>
          <a:p>
            <a:endParaRPr lang="ru-RU" sz="2900" dirty="0"/>
          </a:p>
        </p:txBody>
      </p:sp>
      <p:pic>
        <p:nvPicPr>
          <p:cNvPr id="4" name="Рисунок 3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404663"/>
            <a:ext cx="3816424" cy="3888433"/>
          </a:xfrm>
          <a:prstGeom prst="rect">
            <a:avLst/>
          </a:prstGeom>
        </p:spPr>
      </p:pic>
      <p:pic>
        <p:nvPicPr>
          <p:cNvPr id="5" name="Рисунок 4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509120"/>
            <a:ext cx="4176464" cy="22322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548680"/>
            <a:ext cx="7704856" cy="554461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sz="1800" dirty="0" smtClean="0"/>
              <a:t>Игры с пальчиками – одни из самых простых и полезных занятий. Простых – потому что они не требуют никаких приспособлений, а полезных – потому что помогают развитию речи и мышления.</a:t>
            </a:r>
          </a:p>
          <a:p>
            <a:r>
              <a:rPr lang="ru-RU" sz="1800" dirty="0"/>
              <a:t> Известно что существует прямая связь между развитием мелкой моторики и развитием мышления ребенка. Чем более ловкие пальчики - тем более гибкий ум. А </a:t>
            </a:r>
            <a:r>
              <a:rPr lang="ru-RU" sz="1800" i="1" dirty="0"/>
              <a:t>пальчиковые игры</a:t>
            </a:r>
            <a:r>
              <a:rPr lang="ru-RU" sz="1800" dirty="0"/>
              <a:t> как нельзя лучше помогают в развитии мелкой моторики </a:t>
            </a:r>
            <a:r>
              <a:rPr lang="ru-RU" sz="1800" dirty="0" smtClean="0"/>
              <a:t>ребенка. </a:t>
            </a:r>
            <a:r>
              <a:rPr lang="ru-RU" sz="1800" dirty="0"/>
              <a:t>У </a:t>
            </a:r>
            <a:r>
              <a:rPr lang="ru-RU" sz="1800" b="1" dirty="0"/>
              <a:t>пальчиковых игр</a:t>
            </a:r>
            <a:r>
              <a:rPr lang="ru-RU" sz="1800" dirty="0"/>
              <a:t> есть еще одно преимущество - они помогают прочнее налаживать тесный контакт </a:t>
            </a:r>
            <a:r>
              <a:rPr lang="ru-RU" sz="1800" dirty="0" smtClean="0"/>
              <a:t>взрослого </a:t>
            </a:r>
            <a:r>
              <a:rPr lang="ru-RU" sz="1800" dirty="0"/>
              <a:t>с ребенком. Ведь для </a:t>
            </a:r>
            <a:r>
              <a:rPr lang="ru-RU" sz="1800" dirty="0" smtClean="0"/>
              <a:t>ребенка </a:t>
            </a:r>
            <a:r>
              <a:rPr lang="ru-RU" sz="1800" dirty="0"/>
              <a:t>нет ничего лучше игры, а пальчиковые игры очень увлекательны, и нравятся детям</a:t>
            </a:r>
            <a:r>
              <a:rPr lang="ru-RU" sz="1800" dirty="0" smtClean="0"/>
              <a:t>.</a:t>
            </a:r>
            <a:endParaRPr lang="ru-RU" sz="1800" dirty="0"/>
          </a:p>
          <a:p>
            <a:r>
              <a:rPr lang="ru-RU" sz="1800" dirty="0"/>
              <a:t>Текст пальчиковых игр взрослому надо произносить как можно четче и выразительней, а движения выполняются параллельно тексту. Пальчиковые игры развивают не только мелкую моторику рук ребенка, большинство пальчиковых игр несут также и обучающую нагрузку. Одни пальчиковые игры направлены на изучение счета, другие знакомят </a:t>
            </a:r>
            <a:r>
              <a:rPr lang="ru-RU" sz="1800" dirty="0" smtClean="0"/>
              <a:t>детей </a:t>
            </a:r>
            <a:r>
              <a:rPr lang="ru-RU" sz="1800" dirty="0"/>
              <a:t>с названиями частей тела и самих пальчиков</a:t>
            </a:r>
            <a:r>
              <a:rPr lang="ru-RU" sz="1800" dirty="0" smtClean="0"/>
              <a:t>. В </a:t>
            </a:r>
            <a:r>
              <a:rPr lang="ru-RU" sz="1800" dirty="0"/>
              <a:t>некоторых пальчиковых играх </a:t>
            </a:r>
            <a:r>
              <a:rPr lang="ru-RU" sz="1800" dirty="0" smtClean="0"/>
              <a:t>ребенок </a:t>
            </a:r>
            <a:r>
              <a:rPr lang="ru-RU" sz="1800" dirty="0"/>
              <a:t>должен действовать двумя руками - это помогает ему лучше ориентироваться в пространстве, осваивать такие понятия, как высоко - низко, право - лево.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Цели и задачи пальчиковых игр: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Формирование интереса к занятиям</a:t>
            </a:r>
          </a:p>
          <a:p>
            <a:r>
              <a:rPr lang="ru-RU" sz="1800" dirty="0" smtClean="0"/>
              <a:t>Развитие воображения</a:t>
            </a:r>
          </a:p>
          <a:p>
            <a:r>
              <a:rPr lang="ru-RU" sz="1800" dirty="0" smtClean="0"/>
              <a:t>Развитие мелкой моторики рук при помощи пальчиковых игр</a:t>
            </a:r>
          </a:p>
          <a:p>
            <a:r>
              <a:rPr lang="ru-RU" sz="1800" dirty="0" smtClean="0"/>
              <a:t>Развитие коммуникативных отношений</a:t>
            </a:r>
          </a:p>
          <a:p>
            <a:r>
              <a:rPr lang="ru-RU" sz="1800" dirty="0" smtClean="0"/>
              <a:t>Развитие координации движений, с использованием  </a:t>
            </a:r>
            <a:r>
              <a:rPr lang="ru-RU" sz="1800" dirty="0" err="1" smtClean="0"/>
              <a:t>самомассажа</a:t>
            </a:r>
            <a:endParaRPr lang="ru-RU" sz="1800" dirty="0" smtClean="0"/>
          </a:p>
          <a:p>
            <a:r>
              <a:rPr lang="ru-RU" sz="1800" dirty="0" smtClean="0"/>
              <a:t>Продолжать развивать речь детей</a:t>
            </a:r>
          </a:p>
          <a:p>
            <a:r>
              <a:rPr lang="ru-RU" sz="1800" dirty="0" smtClean="0"/>
              <a:t>Расширить словарный запас</a:t>
            </a:r>
          </a:p>
          <a:p>
            <a:r>
              <a:rPr lang="ru-RU" sz="1800" dirty="0" smtClean="0"/>
              <a:t>Формировать  любознательность, внимание, дружелюбность.</a:t>
            </a:r>
            <a:endParaRPr lang="ru-RU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1"/>
            <a:ext cx="7067128" cy="489654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dirty="0" smtClean="0"/>
              <a:t>           Гости</a:t>
            </a:r>
            <a:endParaRPr lang="ru-RU" dirty="0"/>
          </a:p>
          <a:p>
            <a:pPr>
              <a:buNone/>
            </a:pPr>
            <a:r>
              <a:rPr lang="en-US" dirty="0" smtClean="0"/>
              <a:t>	</a:t>
            </a:r>
            <a:r>
              <a:rPr lang="ru-RU" dirty="0" smtClean="0"/>
              <a:t>К </a:t>
            </a:r>
            <a:r>
              <a:rPr lang="ru-RU" dirty="0"/>
              <a:t>Кате гости прибежали, </a:t>
            </a:r>
            <a:br>
              <a:rPr lang="ru-RU" dirty="0"/>
            </a:br>
            <a:r>
              <a:rPr lang="ru-RU" dirty="0"/>
              <a:t>(бежим пальчиками по столу или по полу)</a:t>
            </a:r>
            <a:br>
              <a:rPr lang="ru-RU" dirty="0"/>
            </a:br>
            <a:r>
              <a:rPr lang="ru-RU" dirty="0"/>
              <a:t>Все друг другу руки жали.</a:t>
            </a:r>
            <a:br>
              <a:rPr lang="ru-RU" dirty="0"/>
            </a:br>
            <a:r>
              <a:rPr lang="ru-RU" dirty="0"/>
              <a:t>Здравствуй Жора, </a:t>
            </a:r>
            <a:br>
              <a:rPr lang="ru-RU" dirty="0"/>
            </a:br>
            <a:r>
              <a:rPr lang="ru-RU" dirty="0"/>
              <a:t>(соединяем большой и указательные пальчики)</a:t>
            </a:r>
            <a:br>
              <a:rPr lang="ru-RU" dirty="0"/>
            </a:br>
            <a:r>
              <a:rPr lang="ru-RU" dirty="0"/>
              <a:t>Здравствуй Жанна,(большой и средний)</a:t>
            </a:r>
            <a:br>
              <a:rPr lang="ru-RU" dirty="0"/>
            </a:br>
            <a:r>
              <a:rPr lang="ru-RU" dirty="0"/>
              <a:t>Рад Серёжа,(большой и безымянный)</a:t>
            </a:r>
            <a:br>
              <a:rPr lang="ru-RU" dirty="0"/>
            </a:br>
            <a:r>
              <a:rPr lang="ru-RU" dirty="0" smtClean="0"/>
              <a:t>Рада </a:t>
            </a:r>
            <a:r>
              <a:rPr lang="ru-RU" dirty="0" err="1"/>
              <a:t>Снежана</a:t>
            </a:r>
            <a:r>
              <a:rPr lang="ru-RU" dirty="0"/>
              <a:t> (большой и мизинец)</a:t>
            </a:r>
            <a:br>
              <a:rPr lang="ru-RU" dirty="0"/>
            </a:br>
            <a:r>
              <a:rPr lang="ru-RU" dirty="0"/>
              <a:t>Не хотите ль пирожок? ( ладошки складываем вместе)</a:t>
            </a:r>
            <a:br>
              <a:rPr lang="ru-RU" dirty="0"/>
            </a:br>
            <a:r>
              <a:rPr lang="ru-RU" dirty="0"/>
              <a:t>Может коржик (показываем 2 открытые ладошки)</a:t>
            </a:r>
            <a:br>
              <a:rPr lang="ru-RU" dirty="0"/>
            </a:br>
            <a:r>
              <a:rPr lang="ru-RU" dirty="0"/>
              <a:t>Иль рожок(2 кулачка ставим друг на дружку)</a:t>
            </a:r>
            <a:br>
              <a:rPr lang="ru-RU" dirty="0"/>
            </a:br>
            <a:r>
              <a:rPr lang="ru-RU" dirty="0"/>
              <a:t>Вот драже вам на дорожку</a:t>
            </a:r>
            <a:br>
              <a:rPr lang="ru-RU" dirty="0"/>
            </a:br>
            <a:r>
              <a:rPr lang="ru-RU" dirty="0"/>
              <a:t>(пальчиком тычем в открытую ладошку)</a:t>
            </a:r>
            <a:br>
              <a:rPr lang="ru-RU" dirty="0"/>
            </a:br>
            <a:r>
              <a:rPr lang="ru-RU" dirty="0"/>
              <a:t>Вы берите понемножку</a:t>
            </a:r>
            <a:br>
              <a:rPr lang="ru-RU" dirty="0"/>
            </a:br>
            <a:r>
              <a:rPr lang="ru-RU" dirty="0"/>
              <a:t>(несколько раз сгибаем ладошки в кулачки)</a:t>
            </a:r>
            <a:br>
              <a:rPr lang="ru-RU" dirty="0"/>
            </a:br>
            <a:r>
              <a:rPr lang="ru-RU" dirty="0"/>
              <a:t>Все стряхнули быстро крошки</a:t>
            </a:r>
            <a:br>
              <a:rPr lang="ru-RU" dirty="0"/>
            </a:br>
            <a:r>
              <a:rPr lang="ru-RU" dirty="0"/>
              <a:t>И захлопали в ладошки!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5085184"/>
            <a:ext cx="5112568" cy="150554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08912" cy="604867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800" b="1" dirty="0"/>
              <a:t>Овощи</a:t>
            </a:r>
            <a:endParaRPr lang="ru-RU" sz="1800" dirty="0"/>
          </a:p>
          <a:p>
            <a:pPr>
              <a:buNone/>
            </a:pPr>
            <a:r>
              <a:rPr lang="ru-RU" sz="1800" dirty="0"/>
              <a:t>У девчушки </a:t>
            </a:r>
            <a:r>
              <a:rPr lang="ru-RU" sz="1800" dirty="0" smtClean="0"/>
              <a:t>Зиночки </a:t>
            </a:r>
            <a:r>
              <a:rPr lang="ru-RU" sz="1800" dirty="0"/>
              <a:t>овощи в корзиночке</a:t>
            </a:r>
          </a:p>
          <a:p>
            <a:pPr>
              <a:buNone/>
            </a:pPr>
            <a:r>
              <a:rPr lang="ru-RU" sz="1800" b="1" dirty="0"/>
              <a:t>(Дети делают ладошки «корзинкой».)</a:t>
            </a:r>
            <a:endParaRPr lang="ru-RU" sz="1800" dirty="0"/>
          </a:p>
          <a:p>
            <a:pPr>
              <a:buNone/>
            </a:pPr>
            <a:r>
              <a:rPr lang="ru-RU" sz="1800" dirty="0"/>
              <a:t>Вот пузатый кабачок</a:t>
            </a:r>
          </a:p>
          <a:p>
            <a:pPr>
              <a:buNone/>
            </a:pPr>
            <a:r>
              <a:rPr lang="ru-RU" sz="1800" dirty="0"/>
              <a:t>Положила на бочок,</a:t>
            </a:r>
          </a:p>
          <a:p>
            <a:pPr>
              <a:buNone/>
            </a:pPr>
            <a:r>
              <a:rPr lang="ru-RU" sz="1800" dirty="0"/>
              <a:t>Перец и морковку</a:t>
            </a:r>
          </a:p>
          <a:p>
            <a:pPr>
              <a:buNone/>
            </a:pPr>
            <a:r>
              <a:rPr lang="ru-RU" sz="1800" dirty="0"/>
              <a:t>Уложила ловко,</a:t>
            </a:r>
          </a:p>
          <a:p>
            <a:pPr>
              <a:buNone/>
            </a:pPr>
            <a:r>
              <a:rPr lang="ru-RU" sz="1800" dirty="0"/>
              <a:t>Помидор и огурец.</a:t>
            </a:r>
          </a:p>
          <a:p>
            <a:pPr>
              <a:buNone/>
            </a:pPr>
            <a:r>
              <a:rPr lang="ru-RU" sz="1800" b="1" dirty="0"/>
              <a:t>(Сгибают пальчики, начиная с большого.)</a:t>
            </a:r>
            <a:endParaRPr lang="ru-RU" sz="1800" dirty="0"/>
          </a:p>
          <a:p>
            <a:pPr>
              <a:buNone/>
            </a:pPr>
            <a:r>
              <a:rPr lang="ru-RU" sz="1800" dirty="0"/>
              <a:t>Наша Зина – молодец!</a:t>
            </a:r>
          </a:p>
          <a:p>
            <a:pPr>
              <a:buNone/>
            </a:pPr>
            <a:r>
              <a:rPr lang="ru-RU" sz="1800" b="1" dirty="0"/>
              <a:t>(Показывают большой палец</a:t>
            </a:r>
            <a:r>
              <a:rPr lang="ru-RU" sz="1800" b="1" dirty="0" smtClean="0"/>
              <a:t>.)</a:t>
            </a:r>
          </a:p>
          <a:p>
            <a:pPr>
              <a:buNone/>
            </a:pPr>
            <a:endParaRPr lang="ru-RU" sz="1800" b="1" dirty="0"/>
          </a:p>
          <a:p>
            <a:pPr>
              <a:buNone/>
            </a:pPr>
            <a:r>
              <a:rPr lang="ru-RU" sz="1800" b="1" dirty="0"/>
              <a:t>Фрукты</a:t>
            </a:r>
            <a:endParaRPr lang="ru-RU" sz="1800" dirty="0"/>
          </a:p>
          <a:p>
            <a:pPr>
              <a:buNone/>
            </a:pPr>
            <a:r>
              <a:rPr lang="ru-RU" sz="1800" dirty="0"/>
              <a:t>Как у нашей Зины фрукты в корзине</a:t>
            </a:r>
            <a:r>
              <a:rPr lang="ru-RU" sz="1800" dirty="0" smtClean="0"/>
              <a:t>:</a:t>
            </a:r>
          </a:p>
          <a:p>
            <a:pPr>
              <a:buNone/>
            </a:pPr>
            <a:r>
              <a:rPr lang="ru-RU" sz="1800" b="1" dirty="0" smtClean="0"/>
              <a:t>(</a:t>
            </a:r>
            <a:r>
              <a:rPr lang="ru-RU" sz="1800" b="1" dirty="0"/>
              <a:t>Дети делают ладошки «корзинкой»)</a:t>
            </a:r>
            <a:endParaRPr lang="ru-RU" sz="1800" dirty="0"/>
          </a:p>
          <a:p>
            <a:pPr>
              <a:buNone/>
            </a:pPr>
            <a:r>
              <a:rPr lang="ru-RU" sz="1800" dirty="0"/>
              <a:t>Яблоки и </a:t>
            </a:r>
            <a:r>
              <a:rPr lang="ru-RU" sz="1800" dirty="0" smtClean="0"/>
              <a:t>груши,</a:t>
            </a:r>
          </a:p>
          <a:p>
            <a:pPr>
              <a:buNone/>
            </a:pPr>
            <a:r>
              <a:rPr lang="ru-RU" sz="1800" dirty="0" smtClean="0"/>
              <a:t>Чтоб </a:t>
            </a:r>
            <a:r>
              <a:rPr lang="ru-RU" sz="1800" dirty="0"/>
              <a:t>ребята </a:t>
            </a:r>
            <a:r>
              <a:rPr lang="ru-RU" sz="1800" dirty="0" smtClean="0"/>
              <a:t>кушали,</a:t>
            </a:r>
          </a:p>
          <a:p>
            <a:pPr>
              <a:buNone/>
            </a:pPr>
            <a:r>
              <a:rPr lang="ru-RU" sz="1800" dirty="0" smtClean="0"/>
              <a:t>Персики </a:t>
            </a:r>
            <a:r>
              <a:rPr lang="ru-RU" sz="1800" dirty="0"/>
              <a:t>и сливы </a:t>
            </a:r>
            <a:r>
              <a:rPr lang="ru-RU" sz="1800" dirty="0" smtClean="0"/>
              <a:t>–</a:t>
            </a:r>
          </a:p>
          <a:p>
            <a:pPr>
              <a:buNone/>
            </a:pPr>
            <a:r>
              <a:rPr lang="ru-RU" sz="1800" dirty="0" smtClean="0"/>
              <a:t>До </a:t>
            </a:r>
            <a:r>
              <a:rPr lang="ru-RU" sz="1800" dirty="0"/>
              <a:t>чего </a:t>
            </a:r>
            <a:r>
              <a:rPr lang="ru-RU" sz="1800" dirty="0" smtClean="0"/>
              <a:t>красивы!</a:t>
            </a:r>
          </a:p>
          <a:p>
            <a:pPr>
              <a:buNone/>
            </a:pPr>
            <a:r>
              <a:rPr lang="ru-RU" sz="1800" dirty="0" smtClean="0"/>
              <a:t>Посмотрите </a:t>
            </a:r>
            <a:r>
              <a:rPr lang="ru-RU" sz="1800" dirty="0"/>
              <a:t>на ранет</a:t>
            </a:r>
            <a:r>
              <a:rPr lang="ru-RU" sz="1800" dirty="0" smtClean="0"/>
              <a:t>!</a:t>
            </a:r>
          </a:p>
          <a:p>
            <a:pPr>
              <a:buNone/>
            </a:pPr>
            <a:r>
              <a:rPr lang="ru-RU" sz="1800" b="1" dirty="0" smtClean="0"/>
              <a:t>(</a:t>
            </a:r>
            <a:r>
              <a:rPr lang="ru-RU" sz="1800" b="1" dirty="0"/>
              <a:t>Сгибают пальчики, начиная с мизинца</a:t>
            </a:r>
            <a:r>
              <a:rPr lang="ru-RU" sz="1800" b="1" dirty="0" smtClean="0"/>
              <a:t>.)</a:t>
            </a:r>
            <a:endParaRPr lang="ru-RU" sz="1800" dirty="0"/>
          </a:p>
          <a:p>
            <a:pPr>
              <a:buNone/>
            </a:pPr>
            <a:r>
              <a:rPr lang="ru-RU" sz="1800" dirty="0" smtClean="0"/>
              <a:t>Вкуснее </a:t>
            </a:r>
            <a:r>
              <a:rPr lang="ru-RU" sz="1800" dirty="0"/>
              <a:t>наших фруктов нет</a:t>
            </a:r>
            <a:r>
              <a:rPr lang="ru-RU" sz="1800" dirty="0" smtClean="0"/>
              <a:t>!</a:t>
            </a:r>
          </a:p>
          <a:p>
            <a:pPr>
              <a:buNone/>
            </a:pPr>
            <a:r>
              <a:rPr lang="ru-RU" sz="1800" b="1" dirty="0" smtClean="0"/>
              <a:t>(</a:t>
            </a:r>
            <a:r>
              <a:rPr lang="ru-RU" sz="1800" b="1" dirty="0"/>
              <a:t>Гладят живот.)</a:t>
            </a:r>
            <a:endParaRPr lang="ru-RU" sz="1800" dirty="0"/>
          </a:p>
          <a:p>
            <a:endParaRPr lang="ru-RU" sz="1800" dirty="0"/>
          </a:p>
          <a:p>
            <a:endParaRPr lang="ru-RU" dirty="0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0"/>
            <a:ext cx="464400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64088" y="332656"/>
            <a:ext cx="2808312" cy="579350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b="1" dirty="0" smtClean="0"/>
              <a:t>	Фруктовая </a:t>
            </a:r>
            <a:r>
              <a:rPr lang="ru-RU" sz="1800" b="1" dirty="0"/>
              <a:t>ладошка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Этот пальчик – апельсин,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Он, конечно, не один.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Этот пальчик – слива,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Вкусная, красивая.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Этот пальчик – абрикос,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Высоко на ветке рос.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Этот пальчик – груша,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Просит: «Ну-ка, скушай!»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Этот пальчик – ананас,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/>
              <a:t>(Поочередно разгибают пальчики из кулачка, начиная с большого.)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Фрукт для вас и для нас.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/>
              <a:t>(Показывают ладошками вокруг и на себя.)</a:t>
            </a:r>
            <a:endParaRPr lang="ru-RU" sz="1800" dirty="0"/>
          </a:p>
        </p:txBody>
      </p:sp>
      <p:pic>
        <p:nvPicPr>
          <p:cNvPr id="4" name="Рисунок 3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5256584" cy="64087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4402832" cy="5577483"/>
          </a:xfrm>
        </p:spPr>
        <p:txBody>
          <a:bodyPr>
            <a:normAutofit/>
          </a:bodyPr>
          <a:lstStyle/>
          <a:p>
            <a:r>
              <a:rPr lang="ru-RU" sz="1800" b="1" dirty="0"/>
              <a:t>Сказки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Будем пальчики считать,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Будем сказки называть: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/>
              <a:t>(Вытягивают руки вперед, играя пальчиками.)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Эта сказка – «Теремок».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Эта сказка – «Колобок».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Эта сказка – «Репка»: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Про внучку, бабку, дедку.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/>
              <a:t>(Поочередно касаются большим пальцем остальных, начиная с указательного.)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«Волк и семеро козлят» -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Этим сказкам каждый рад!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/>
              <a:t>(Показывают большой палец.)</a:t>
            </a:r>
            <a:endParaRPr lang="ru-RU" sz="1800" dirty="0"/>
          </a:p>
        </p:txBody>
      </p:sp>
      <p:pic>
        <p:nvPicPr>
          <p:cNvPr id="5" name="Рисунок 4" descr="Веселые пальчи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50689" y="908720"/>
            <a:ext cx="4413799" cy="4248472"/>
          </a:xfrm>
          <a:prstGeom prst="rect">
            <a:avLst/>
          </a:prstGeom>
        </p:spPr>
      </p:pic>
      <p:pic>
        <p:nvPicPr>
          <p:cNvPr id="6" name="Рисунок 5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725144"/>
            <a:ext cx="3888432" cy="20162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764704"/>
            <a:ext cx="3744416" cy="583264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Пирог</a:t>
            </a:r>
          </a:p>
          <a:p>
            <a:r>
              <a:rPr lang="ru-RU" dirty="0"/>
              <a:t>Тесто ручками помнем,</a:t>
            </a:r>
          </a:p>
          <a:p>
            <a:r>
              <a:rPr lang="ru-RU" dirty="0"/>
              <a:t>(сжимаем и разжимаем пальчики)</a:t>
            </a:r>
          </a:p>
          <a:p>
            <a:r>
              <a:rPr lang="ru-RU" dirty="0"/>
              <a:t>Пирог сладкий испечем.</a:t>
            </a:r>
          </a:p>
          <a:p>
            <a:r>
              <a:rPr lang="ru-RU" dirty="0"/>
              <a:t>(слаживаем ладони обоих рук в виде пирога)</a:t>
            </a:r>
          </a:p>
          <a:p>
            <a:r>
              <a:rPr lang="ru-RU" dirty="0"/>
              <a:t>Серединку смажем джемом,</a:t>
            </a:r>
          </a:p>
          <a:p>
            <a:r>
              <a:rPr lang="ru-RU" dirty="0"/>
              <a:t>(гладим пальчиками ладонь одной руки)</a:t>
            </a:r>
          </a:p>
          <a:p>
            <a:r>
              <a:rPr lang="ru-RU" dirty="0"/>
              <a:t>А верхушку вкусным кремом.</a:t>
            </a:r>
          </a:p>
          <a:p>
            <a:r>
              <a:rPr lang="ru-RU" dirty="0"/>
              <a:t>(приподнимаем ладошки выше и выполняем круговые движения)</a:t>
            </a:r>
          </a:p>
          <a:p>
            <a:r>
              <a:rPr lang="ru-RU" dirty="0"/>
              <a:t>И кокосовой крошкой</a:t>
            </a:r>
          </a:p>
          <a:p>
            <a:r>
              <a:rPr lang="ru-RU" dirty="0"/>
              <a:t>Присыпаем пирог немножко,</a:t>
            </a:r>
          </a:p>
          <a:p>
            <a:r>
              <a:rPr lang="ru-RU" dirty="0"/>
              <a:t>( имитируем посыпание крошки пальчиками обеих рук)</a:t>
            </a:r>
          </a:p>
          <a:p>
            <a:r>
              <a:rPr lang="ru-RU" dirty="0"/>
              <a:t>А потом и чай заварим,</a:t>
            </a:r>
          </a:p>
          <a:p>
            <a:r>
              <a:rPr lang="ru-RU" dirty="0"/>
              <a:t>(</a:t>
            </a:r>
            <a:r>
              <a:rPr lang="ru-RU" dirty="0" err="1"/>
              <a:t>как-будто</a:t>
            </a:r>
            <a:r>
              <a:rPr lang="ru-RU" dirty="0"/>
              <a:t> помешиваем чай)</a:t>
            </a:r>
          </a:p>
          <a:p>
            <a:r>
              <a:rPr lang="ru-RU" dirty="0"/>
              <a:t>Пирогами вас одарим.</a:t>
            </a:r>
          </a:p>
          <a:p>
            <a:r>
              <a:rPr lang="ru-RU" dirty="0"/>
              <a:t>(слаживаем пальцы в кулачки)</a:t>
            </a:r>
          </a:p>
          <a:p>
            <a:endParaRPr lang="ru-RU" dirty="0"/>
          </a:p>
        </p:txBody>
      </p:sp>
      <p:pic>
        <p:nvPicPr>
          <p:cNvPr id="4" name="Рисунок 3" descr="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764704"/>
            <a:ext cx="4176464" cy="54726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8640"/>
            <a:ext cx="5544616" cy="65527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b="1" dirty="0" smtClean="0"/>
              <a:t>	</a:t>
            </a:r>
            <a:r>
              <a:rPr lang="ru-RU" sz="1600" b="1" dirty="0"/>
              <a:t> ГРОЗА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Капли </a:t>
            </a:r>
            <a:r>
              <a:rPr lang="ru-RU" sz="1600" b="1" dirty="0"/>
              <a:t>первые упали,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(слегка постучать двумя пальцами каждой руки по столу)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/>
              <a:t>Пауков перепугали.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(внутренняя сторона ладони опущена вниз;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пальцы слегка согнуть и, перебирая ими,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показать, как разбегаются пауки)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/>
              <a:t>Дождик застучал сильней,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(постучать по столу всеми пальцами обеих рук)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/>
              <a:t>Птички скрылись средь ветвей.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(скрестив руки, ладони соединить тыльной стороной;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махать пальцами, сжатыми вместе).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/>
              <a:t>Дождь полил как из ведра,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(сильнее постучать по столу всеми пальцами обеих рук)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/>
              <a:t>Разбежалась детвора.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(указательный и средний пальцы обеих рук бегают по столу,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изображая человечков; остальные пальцы прижаты к ладони).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/>
              <a:t>В небе молния сверкает,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(нарисуйте пальцем в воздухе молнию)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/>
              <a:t>Гром все небо разрывает.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(барабанить кулаками, а затем похлопать в ладоши)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/>
              <a:t>А потом из тучи солнце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(поднять обе руки вверх с разомкнутыми пальцами)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/>
              <a:t>Вновь посмотрит нам в оконце!</a:t>
            </a:r>
            <a:r>
              <a:rPr lang="ru-RU" sz="1600" dirty="0"/>
              <a:t> </a:t>
            </a:r>
          </a:p>
        </p:txBody>
      </p:sp>
      <p:pic>
        <p:nvPicPr>
          <p:cNvPr id="6" name="Рисунок 5" descr="10.jpg"/>
          <p:cNvPicPr>
            <a:picLocks noChangeAspect="1"/>
          </p:cNvPicPr>
          <p:nvPr/>
        </p:nvPicPr>
        <p:blipFill>
          <a:blip r:embed="rId2" cstate="print"/>
          <a:srcRect b="6667"/>
          <a:stretch>
            <a:fillRect/>
          </a:stretch>
        </p:blipFill>
        <p:spPr>
          <a:xfrm>
            <a:off x="5724128" y="1196752"/>
            <a:ext cx="3312368" cy="504056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230</TotalTime>
  <Words>250</Words>
  <Application>Microsoft Office PowerPoint</Application>
  <PresentationFormat>Экран (4:3)</PresentationFormat>
  <Paragraphs>66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Презентация «Веселые пальчики. Развиваем мелкую моторику» Для детей среднего дошкольного возраста.</vt:lpstr>
      <vt:lpstr>Слайд 2</vt:lpstr>
      <vt:lpstr>Цели и задачи пальчиковых игр: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Веселые пальчики Развиваем мелкую моторику</dc:title>
  <dc:creator>Doctor</dc:creator>
  <cp:lastModifiedBy>Doctor</cp:lastModifiedBy>
  <cp:revision>23</cp:revision>
  <dcterms:created xsi:type="dcterms:W3CDTF">2014-03-27T09:44:30Z</dcterms:created>
  <dcterms:modified xsi:type="dcterms:W3CDTF">2014-04-01T18:28:31Z</dcterms:modified>
</cp:coreProperties>
</file>