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3C95-6761-4604-A873-04F203A33B1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FCB56A-3E23-46D7-B6A7-68FDB974A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3C95-6761-4604-A873-04F203A33B1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B56A-3E23-46D7-B6A7-68FDB974A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3C95-6761-4604-A873-04F203A33B1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B56A-3E23-46D7-B6A7-68FDB974A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3C95-6761-4604-A873-04F203A33B1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FCB56A-3E23-46D7-B6A7-68FDB974A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3C95-6761-4604-A873-04F203A33B1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B56A-3E23-46D7-B6A7-68FDB974A1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3C95-6761-4604-A873-04F203A33B1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B56A-3E23-46D7-B6A7-68FDB974A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3C95-6761-4604-A873-04F203A33B1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7FCB56A-3E23-46D7-B6A7-68FDB974A1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3C95-6761-4604-A873-04F203A33B1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B56A-3E23-46D7-B6A7-68FDB974A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3C95-6761-4604-A873-04F203A33B1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B56A-3E23-46D7-B6A7-68FDB974A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3C95-6761-4604-A873-04F203A33B1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B56A-3E23-46D7-B6A7-68FDB974A1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3C95-6761-4604-A873-04F203A33B1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CB56A-3E23-46D7-B6A7-68FDB974A1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383C95-6761-4604-A873-04F203A33B1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FCB56A-3E23-46D7-B6A7-68FDB974A1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149080"/>
            <a:ext cx="8458200" cy="1222375"/>
          </a:xfrm>
        </p:spPr>
        <p:txBody>
          <a:bodyPr/>
          <a:lstStyle/>
          <a:p>
            <a:pPr algn="ctr"/>
            <a:r>
              <a:rPr lang="ru-RU" i="1" dirty="0" smtClean="0"/>
              <a:t>СКУЛЬПТУРЫ ЖИВОТНЫХ</a:t>
            </a:r>
            <a:br>
              <a:rPr lang="ru-RU" i="1" dirty="0" smtClean="0"/>
            </a:br>
            <a:r>
              <a:rPr lang="ru-RU" i="1" dirty="0" smtClean="0"/>
              <a:t> В САНКТ-ПЕТЕРБУРГЕ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458200" cy="40358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Дмитриева Ирина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Витальевна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ГБДОУ детский сад № 27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Красногвардейского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Санкт – Петербурга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2656"/>
            <a:ext cx="3923481" cy="294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987824" y="5445224"/>
            <a:ext cx="2952328" cy="122237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2013</a:t>
            </a:r>
            <a:endParaRPr kumimoji="0" lang="ru-RU" sz="2800" b="0" i="1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Скульптура танцующего козла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600200"/>
            <a:ext cx="3898776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Во дворе филологического факультета в День филолога и восточника 21 мая 2004 г. была открыта скульптура танцующего козла – "</a:t>
            </a:r>
            <a:r>
              <a:rPr lang="ru-RU" dirty="0" err="1" smtClean="0">
                <a:solidFill>
                  <a:schemeClr val="tx1"/>
                </a:solidFill>
              </a:rPr>
              <a:t>Hircus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facultatis</a:t>
            </a:r>
            <a:r>
              <a:rPr lang="ru-RU" dirty="0" smtClean="0">
                <a:solidFill>
                  <a:schemeClr val="tx1"/>
                </a:solidFill>
              </a:rPr>
              <a:t>" (лат. "Факультетский козел").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skulptura_kozel_filfak_sp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3042057" cy="41285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Памятник Чижику-Пыжику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2132856"/>
            <a:ext cx="3466728" cy="399330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Существует поверье, согласно которому, если загадать желание и попасть в Чижика-Пыжика монеткой, то желание обязательно сбудется.</a:t>
            </a:r>
          </a:p>
          <a:p>
            <a:endParaRPr lang="ru-RU" dirty="0" smtClean="0"/>
          </a:p>
        </p:txBody>
      </p:sp>
      <p:pic>
        <p:nvPicPr>
          <p:cNvPr id="4" name="Рисунок 3" descr="defaul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276872"/>
            <a:ext cx="4710585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1360134"/>
            <a:ext cx="6869263" cy="487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>
            <a:noAutofit/>
          </a:bodyPr>
          <a:lstStyle/>
          <a:p>
            <a:r>
              <a:rPr lang="ru-RU" sz="2400" dirty="0" smtClean="0"/>
              <a:t>ЦЕЛЬ: </a:t>
            </a:r>
            <a:r>
              <a:rPr lang="ru-RU" sz="2400" dirty="0" smtClean="0">
                <a:solidFill>
                  <a:srgbClr val="002060"/>
                </a:solidFill>
              </a:rPr>
              <a:t>Формирование </a:t>
            </a:r>
            <a:r>
              <a:rPr lang="ru-RU" sz="2400" dirty="0" smtClean="0">
                <a:solidFill>
                  <a:srgbClr val="002060"/>
                </a:solidFill>
              </a:rPr>
              <a:t>основ художественной культуры. Развитие интереса к искусству.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/>
          <a:lstStyle/>
          <a:p>
            <a:r>
              <a:rPr lang="ru-RU" b="1" dirty="0" smtClean="0"/>
              <a:t>Задачи: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Обогащать представления о скульптуре малых форм, выделяя образные средства выразительности (форму, пропорции, характерные детали, позы, движения и др.)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Расширять представления о скульпторах.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Развивать эстетические чувства, эмоции, переживания.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Учить самостоятельно создавать художественные образы в разных видах деятельности.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Памятник Крылову</a:t>
            </a:r>
            <a:endParaRPr lang="ru-RU" dirty="0"/>
          </a:p>
        </p:txBody>
      </p:sp>
      <p:pic>
        <p:nvPicPr>
          <p:cNvPr id="1026" name="Picture 2" descr="C:\Users\Пользователь\Pictures\0_40382_266f086b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30778"/>
            <a:ext cx="6984776" cy="5238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Памятник </a:t>
            </a:r>
            <a:r>
              <a:rPr lang="ru-RU" sz="3600" dirty="0" err="1"/>
              <a:t>М</a:t>
            </a:r>
            <a:r>
              <a:rPr lang="ru-RU" sz="3600" dirty="0" err="1" smtClean="0"/>
              <a:t>уму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941168"/>
            <a:ext cx="6400800" cy="17526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 улице Тургенева 25 марта 2004 года в честь 150-летия со дня выхода произведения И. С. Тургенева "</a:t>
            </a:r>
            <a:r>
              <a:rPr lang="ru-RU" dirty="0" err="1" smtClean="0">
                <a:solidFill>
                  <a:schemeClr val="tx1"/>
                </a:solidFill>
              </a:rPr>
              <a:t>Муму</a:t>
            </a:r>
            <a:r>
              <a:rPr lang="ru-RU" dirty="0" smtClean="0">
                <a:solidFill>
                  <a:schemeClr val="tx1"/>
                </a:solidFill>
              </a:rPr>
              <a:t>" был открыт памятник дворняжке, которая преданно ждет своего хозяина около сапог и хозяйского плаща. Памятник </a:t>
            </a:r>
            <a:r>
              <a:rPr lang="ru-RU" dirty="0" err="1" smtClean="0">
                <a:solidFill>
                  <a:schemeClr val="tx1"/>
                </a:solidFill>
              </a:rPr>
              <a:t>Муму</a:t>
            </a:r>
            <a:r>
              <a:rPr lang="ru-RU" dirty="0" smtClean="0">
                <a:solidFill>
                  <a:schemeClr val="tx1"/>
                </a:solidFill>
              </a:rPr>
              <a:t> отлит из чугуна. Создали памятник </a:t>
            </a:r>
            <a:r>
              <a:rPr lang="ru-RU" dirty="0" err="1" smtClean="0">
                <a:solidFill>
                  <a:schemeClr val="tx1"/>
                </a:solidFill>
              </a:rPr>
              <a:t>Муму</a:t>
            </a:r>
            <a:r>
              <a:rPr lang="ru-RU" dirty="0" smtClean="0">
                <a:solidFill>
                  <a:schemeClr val="tx1"/>
                </a:solidFill>
              </a:rPr>
              <a:t> Лев </a:t>
            </a:r>
            <a:r>
              <a:rPr lang="ru-RU" dirty="0" err="1" smtClean="0">
                <a:solidFill>
                  <a:schemeClr val="tx1"/>
                </a:solidFill>
              </a:rPr>
              <a:t>Немировский</a:t>
            </a:r>
            <a:r>
              <a:rPr lang="ru-RU" dirty="0" smtClean="0">
                <a:solidFill>
                  <a:schemeClr val="tx1"/>
                </a:solidFill>
              </a:rPr>
              <a:t> и Арам </a:t>
            </a:r>
            <a:r>
              <a:rPr lang="ru-RU" dirty="0" err="1" smtClean="0">
                <a:solidFill>
                  <a:schemeClr val="tx1"/>
                </a:solidFill>
              </a:rPr>
              <a:t>Аревикян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06d0b25a8d7879be482639eed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196752"/>
            <a:ext cx="4238625" cy="35623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Памятник Гаврюше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556792"/>
            <a:ext cx="3826768" cy="456937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Скульптор В. А. Сиваков, архитектор Л. В. </a:t>
            </a:r>
            <a:r>
              <a:rPr lang="ru-RU" dirty="0" err="1" smtClean="0">
                <a:solidFill>
                  <a:schemeClr val="tx1"/>
                </a:solidFill>
              </a:rPr>
              <a:t>Домрачева</a:t>
            </a:r>
            <a:r>
              <a:rPr lang="ru-RU" dirty="0" smtClean="0">
                <a:solidFill>
                  <a:schemeClr val="tx1"/>
                </a:solidFill>
              </a:rPr>
              <a:t> в 1999 году создали памятник бродячей собаке Гаврюше. Первоначально Гаврюша был установлен на Малой Садовой улице, но позже его переместили в сквер на улице Правды, дом 13. Считается, что памятник Гаврюше может помочь в исполнении желаний.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14056-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286250" cy="4933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Кот </a:t>
            </a:r>
            <a:r>
              <a:rPr lang="ru-RU" dirty="0" err="1" smtClean="0"/>
              <a:t>Елисей</a:t>
            </a:r>
            <a:r>
              <a:rPr lang="ru-RU" dirty="0" smtClean="0"/>
              <a:t> и Кошка Василиса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smtClean="0"/>
              <a:t>Малой Садовой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31640" y="4653136"/>
            <a:ext cx="7056784" cy="204482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 Малой Садовой улице 25 января 2000 года был установлена скульптура кота </a:t>
            </a:r>
            <a:r>
              <a:rPr lang="ru-RU" dirty="0" err="1" smtClean="0">
                <a:solidFill>
                  <a:schemeClr val="tx1"/>
                </a:solidFill>
              </a:rPr>
              <a:t>Елисея</a:t>
            </a:r>
            <a:r>
              <a:rPr lang="ru-RU" dirty="0" smtClean="0">
                <a:solidFill>
                  <a:schemeClr val="tx1"/>
                </a:solidFill>
              </a:rPr>
              <a:t>, чуть позже 1 апреля 2000 года к нему присоединилась кошка Василиса. Скульптуры кошек вылиты из бронзы скульптором Владимиром Петровичевым. Если подброшенная монетка приземлится рядом с котом </a:t>
            </a:r>
            <a:r>
              <a:rPr lang="ru-RU" dirty="0" err="1" smtClean="0">
                <a:solidFill>
                  <a:schemeClr val="tx1"/>
                </a:solidFill>
              </a:rPr>
              <a:t>Елисеем</a:t>
            </a:r>
            <a:r>
              <a:rPr lang="ru-RU" dirty="0" smtClean="0">
                <a:solidFill>
                  <a:schemeClr val="tx1"/>
                </a:solidFill>
              </a:rPr>
              <a:t> или кошкой Василисой, то кошачья семья принесет удачу.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1347924563_kot-elisejj-i-koshka-vasili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484784"/>
            <a:ext cx="5040560" cy="31101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Зайчик у Петропавловской крепости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844824"/>
            <a:ext cx="4464496" cy="417646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 Петропавловской крепости на одной из свай, предохраняющей опоры </a:t>
            </a:r>
            <a:r>
              <a:rPr lang="ru-RU" dirty="0" err="1" smtClean="0">
                <a:solidFill>
                  <a:schemeClr val="tx1"/>
                </a:solidFill>
              </a:rPr>
              <a:t>Иоанновского</a:t>
            </a:r>
            <a:r>
              <a:rPr lang="ru-RU" dirty="0" smtClean="0">
                <a:solidFill>
                  <a:schemeClr val="tx1"/>
                </a:solidFill>
              </a:rPr>
              <a:t> моста от ледохода, находится скульптура «Зайчика, спасшегося от наводнения». Автор скульптуры Зайчика у Петропавловской крепости – Владимир Петровичев, архитектор – Сергей </a:t>
            </a:r>
            <a:r>
              <a:rPr lang="ru-RU" dirty="0" err="1" smtClean="0">
                <a:solidFill>
                  <a:schemeClr val="tx1"/>
                </a:solidFill>
              </a:rPr>
              <a:t>Петченко</a:t>
            </a:r>
            <a:r>
              <a:rPr lang="ru-RU" dirty="0" smtClean="0">
                <a:solidFill>
                  <a:schemeClr val="tx1"/>
                </a:solidFill>
              </a:rPr>
              <a:t>. Памятник Зайчику у Петропавловской крепости был установлен 7 мая 2003 года. Зайчик у Петропавловской крепости стал своеобразным памятником наводнениям в Петербурге. На его постаменте указаны метки всех наводнений Петербурга.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zayac_u_petropavlovskoi_krepos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2952328" cy="41490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Кот ученый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700808"/>
            <a:ext cx="454684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Во дворе Испытателей пр., дом 31 установили еще один памятник животному в Петербурге – это кованый Кот Ученый. Кот Ученый призывает детей и взрослых задуматься об образовании и воспитании. Памятник Коту Ученому установлен в маленьком уютном сквере между школой и детским садиком.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pamyatnik_kot_ucheny_sp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88840"/>
            <a:ext cx="2946829" cy="39062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Бронзовая улитка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772816"/>
            <a:ext cx="4042792" cy="435334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Перед дверью кафедры фонетики в сквере филологического факультета СПбГУ установлен еще один памятник – бронзовая улитка. Бронзовая улитка выполнена скульптором Владимиром Петровичевым в 2006 году.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pamyatnik_ulitke_v_peterbu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1628800"/>
            <a:ext cx="3168352" cy="443711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</TotalTime>
  <Words>467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СКУЛЬПТУРЫ ЖИВОТНЫХ  В САНКТ-ПЕТЕРБУРГЕ</vt:lpstr>
      <vt:lpstr>ЦЕЛЬ: Формирование основ художественной культуры. Развитие интереса к искусству. </vt:lpstr>
      <vt:lpstr>Памятник Крылову</vt:lpstr>
      <vt:lpstr>Памятник Муму</vt:lpstr>
      <vt:lpstr>Памятник Гаврюше</vt:lpstr>
      <vt:lpstr>Кот Елисей и Кошка Василиса  на Малой Садовой</vt:lpstr>
      <vt:lpstr>Зайчик у Петропавловской крепости</vt:lpstr>
      <vt:lpstr>Кот ученый</vt:lpstr>
      <vt:lpstr>Бронзовая улитка</vt:lpstr>
      <vt:lpstr>Скульптура танцующего козла</vt:lpstr>
      <vt:lpstr>Памятник Чижику-Пыжику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 Муму</dc:title>
  <dc:creator>Scouser</dc:creator>
  <cp:lastModifiedBy>Пользователь</cp:lastModifiedBy>
  <cp:revision>10</cp:revision>
  <dcterms:created xsi:type="dcterms:W3CDTF">2014-02-17T18:42:30Z</dcterms:created>
  <dcterms:modified xsi:type="dcterms:W3CDTF">2014-02-18T10:38:07Z</dcterms:modified>
</cp:coreProperties>
</file>