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81" autoAdjust="0"/>
  </p:normalViewPr>
  <p:slideViewPr>
    <p:cSldViewPr>
      <p:cViewPr>
        <p:scale>
          <a:sx n="114" d="100"/>
          <a:sy n="114" d="100"/>
        </p:scale>
        <p:origin x="-19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B3D-CE6F-42C8-85F9-B18B89AC29E2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927B-EEE8-46D4-B845-A0971DCE9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0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9B0A-A394-428B-A53E-8AAFB69775D5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B950-1BBB-4C7C-9A84-CDAEEF4D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3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0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09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95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1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7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1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8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0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8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8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2B950-1BBB-4C7C-9A84-CDAEEF4D19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5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3681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Животные севера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77066"/>
            <a:ext cx="6400800" cy="14732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ГБДОУ детский сад №27 комбинированного вида Красногвардейского района Санкт-Петербург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Воспитатель: Николаева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Наталья Владимировна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3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firestock.ru/wp-content/uploads/2016/01/shutterstock_71285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950" y="0"/>
            <a:ext cx="8044050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0040" y="5042118"/>
            <a:ext cx="8532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Ловкий маленький зверёк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Живёт на Севере суровом.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Шерсть его блестит как шёлк,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цвет блестящего покрова.  (Полярный волк).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mypresentation.ru/documents/7ddb585451609683a50279836cf0ed13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llyslide.com/thumbs_2/87e5c6d112733afd24d35c9e142fe85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0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znakka4estva.ru/uploads/category_items/sources/ee2cd934071f4c31d005d8c978dadb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5199900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zooblog.ru/uploads/posts/2012-04/1334559075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9" y="3586573"/>
            <a:ext cx="443340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26064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«Кто у кого?»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ntt.wwf.ru/pic/news/9106/web_232817.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9" y="748790"/>
            <a:ext cx="441744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91599" y="3511510"/>
            <a:ext cx="256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моржа – моржонок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207" y="6309320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тюленя – тюленёнок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884874"/>
            <a:ext cx="2468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оленя – оленёнок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1382" y="6309320"/>
            <a:ext cx="2963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медведя – медвежонок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uh.ru/files/a/238/7277/images/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939" y="3284984"/>
            <a:ext cx="440322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632204" cy="10652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  ЗА   ВНИМАНИЕ.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vtundru.com/wp-content/uploads/2017/01/aurora_kwon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776864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животными севера</a:t>
            </a:r>
          </a:p>
          <a:p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детьми названия животных Севера; знание их внешних признаков; знать семью; развивать словарь по данной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познавательный интерес к жизни животных Крайнего Севера.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природе, к животным.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vatars.mds.yandex.net/get-pdb/194708/fdaa17e4-c2de-4eb6-a25d-cdc9f65bc0d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260299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93380" y="4365104"/>
            <a:ext cx="5724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Толст, морщинист, два клыка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похож на старика.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 льду лежит — и что ж?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мёрзнет толстокожий …  (Морж)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nfo-personal.ru/wp-content/uploads/2014/10/rabota-na-sev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8038466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 шубе белой щеголяет, 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 плавать и ныряет. 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моржа соседи – 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Белые ... (медведи).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bezfishki.ru/uploads/posts/2012-01/thumbs/lwaiut3y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6275" cy="52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4869160"/>
            <a:ext cx="6588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Странный гладкий серый кот</a:t>
            </a:r>
          </a:p>
          <a:p>
            <a:pPr algn="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Рыбу ест, во льдах живет,</a:t>
            </a:r>
          </a:p>
          <a:p>
            <a:pPr algn="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усы, и хвост, и ротик,</a:t>
            </a:r>
          </a:p>
          <a:p>
            <a:pPr algn="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же это? – ... морской котик.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nimalsfoto.com/photo/ca/cac4c5d3e423d819d92a0a5b62df91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158" y="0"/>
            <a:ext cx="7872842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016" y="4941168"/>
            <a:ext cx="6804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есть большие рога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бежать ему в тундре не лень,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не боится врага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умный и быстрый… (олень).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ecoportal.info/wp-content/uploads/2016/06/arktic-pes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35786" cy="5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98732" y="4797152"/>
            <a:ext cx="5076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тундре белый лис гуляет,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Мышек маленьких пугает.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хитрый он ловец.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зовут его?   (песец).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animalsfoto.com/photo/45/453e4eb2fcded8cf74170904d0402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932040" cy="6948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024" y="4365104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полёты позабыл,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 в ласты превратил,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Рыбку ловит среди льдин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Антарктический … (пингвин)!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fashionbookkids.ru/d/i/b9/90/69/93/4c/05/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44341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5896" y="4825315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треской и за селедкой,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плавать очень ловко,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ныряет целый день,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северный ( тюлень).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207</Words>
  <Application>Microsoft Office PowerPoint</Application>
  <PresentationFormat>Экран (4:3)</PresentationFormat>
  <Paragraphs>48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Животные севера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Наталья</cp:lastModifiedBy>
  <cp:revision>15</cp:revision>
  <cp:lastPrinted>2019-06-18T10:41:38Z</cp:lastPrinted>
  <dcterms:created xsi:type="dcterms:W3CDTF">2018-03-11T14:18:20Z</dcterms:created>
  <dcterms:modified xsi:type="dcterms:W3CDTF">2019-06-18T12:00:53Z</dcterms:modified>
</cp:coreProperties>
</file>