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2" r:id="rId4"/>
    <p:sldId id="260" r:id="rId5"/>
    <p:sldId id="268" r:id="rId6"/>
    <p:sldId id="263" r:id="rId7"/>
    <p:sldId id="261" r:id="rId8"/>
    <p:sldId id="264" r:id="rId9"/>
    <p:sldId id="265" r:id="rId10"/>
    <p:sldId id="267" r:id="rId11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5C8EE-FB77-442F-B230-FD449BB982B5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6AEB-5A17-48B3-A344-ABA2295E2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93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FDE28-C039-4829-A9AB-4E84C25394E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EBA5-BE4C-498C-94C7-B42BBECDF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4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ферма. Здесь живут коровы.  У каждой коровы своё стояло. За коровами</a:t>
            </a:r>
            <a:r>
              <a:rPr lang="ru-RU" baseline="0" dirty="0" smtClean="0"/>
              <a:t> </a:t>
            </a:r>
            <a:r>
              <a:rPr lang="ru-RU" dirty="0" smtClean="0"/>
              <a:t> ухаживает фермер. Он их кормит сеном, силосом, наливает воду в </a:t>
            </a:r>
            <a:r>
              <a:rPr lang="ru-RU" dirty="0" err="1" smtClean="0"/>
              <a:t>поульник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6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Стадо коров.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Дойка коров в поле.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3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EBA5-BE4C-498C-94C7-B42BBECDF72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B8485-E294-427B-83A6-2A348CD5F643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CD01-6CB3-4397-BA28-783E4FA48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440" y="2900778"/>
            <a:ext cx="8900160" cy="136112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«Домашние животные».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младшего дошкольного возраста. Образовательные области: познавательное, речевое развитие.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4761" y="5709760"/>
            <a:ext cx="1864311" cy="7139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7833" y="394208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ГБДОУ №27 Красногвардейского района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Юдина Елена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c/7/98/728/98728971_large_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05" y="4434297"/>
            <a:ext cx="2941089" cy="21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optomprodukty.ru/files/images/products/017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596" y="632639"/>
            <a:ext cx="2044404" cy="28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oreninform.ru/upload/iblock/499/molo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16" y="1066916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blowging.com/wp-content/uploads/2012/12/Pule-Chees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" r="34472"/>
          <a:stretch/>
        </p:blipFill>
        <p:spPr bwMode="auto">
          <a:xfrm>
            <a:off x="285642" y="4012467"/>
            <a:ext cx="3176124" cy="260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opypast.ru/uploads/posts/1348908005_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16" y="3977327"/>
            <a:ext cx="3372856" cy="25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stranamasterov.ru/img3/i2010/12/06/_smetana_200_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09" y="1023760"/>
            <a:ext cx="2450735" cy="27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448" y="1266567"/>
            <a:ext cx="3304318" cy="22374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3704" y="167241"/>
            <a:ext cx="4186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изготавливают из молока?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um.ribca.net/ibf_new/uploads/1210071633/gallery_249_2408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 bwMode="auto">
          <a:xfrm>
            <a:off x="4037178" y="1120140"/>
            <a:ext cx="7932862" cy="50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960" y="6096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неё рога, копыта,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всех глядит сердито,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добрей она щенка,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нальёт нам молока.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tiboga.ru/public/album_photo/e0/17/03/311cc_6832.jpg?c=8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71441"/>
            <a:ext cx="7193280" cy="47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31180" y="483167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был знаком с одним БЫКОМ, когда в деревне жил.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людьми он дружбы не искал, детей к себе не подпускал,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со мной дружил...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groprim.com/_ph/15/2/42507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937260"/>
            <a:ext cx="7761480" cy="57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2451" y="2122692"/>
            <a:ext cx="35895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маленький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телёнок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памперсов, пелёнок,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Маленькому крошке,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Рожки есть, копытца есть,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Сразу встал на ножки,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Мычит бычок упрямо: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"Молочка хочу я, мама"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1.wildberries.ru/large/new/600000/603733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2" b="4452"/>
          <a:stretch/>
        </p:blipFill>
        <p:spPr bwMode="auto">
          <a:xfrm>
            <a:off x="4175133" y="1796416"/>
            <a:ext cx="3387725" cy="33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5491" y="295394"/>
            <a:ext cx="297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900igr.net/datai/biologija/Selektsija-v-biotekhnologii/0017-028-Mozhno-li-po-vneshnemu-vidu-opredelit-napravlenie-razvedenija-zhivotnyk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" y="1105660"/>
            <a:ext cx="4318001" cy="27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825" y="4180344"/>
            <a:ext cx="2823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Коровушка, коровушка,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Рогатая головушка!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деток не бодай,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Молочка им лучше дай!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2787" y="5215505"/>
            <a:ext cx="2575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Бычок, бычок,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Смоляной бочок,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Бодучие рожки,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Резвые ножки.</a:t>
            </a:r>
          </a:p>
        </p:txBody>
      </p:sp>
      <p:pic>
        <p:nvPicPr>
          <p:cNvPr id="13316" name="Picture 4" descr="http://www.bookin.org.ru/book/1970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73" y="1003280"/>
            <a:ext cx="4636179" cy="33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23868" y="4846173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delanounas.ru/images/img/d/3/d3d3LmFway10dWxhLnJ1L2Fzc2V0cy9pbWFnZXMvZmVkZXJhbC8yOTYvMDA1LmpwZw==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5" y="1308249"/>
            <a:ext cx="6644705" cy="49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4866" y="570161"/>
            <a:ext cx="268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ночует корова?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55246" y="3115694"/>
            <a:ext cx="4732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животноводческая  ферма (коровник).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живут коровы.  У каждой коровы своё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стойло.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коровами  ухаживает фермер. Он их кормит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сеном. Воду корова пьёт с поильника.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" y="617219"/>
            <a:ext cx="44096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пастух мимо сельских дворов,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собирает на выпас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Эй вы, буренки, зовите подруг,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поведу вас на клеверный луг.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Там, на лугу много вкусной травы,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молока нагуляете вы.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 пасти вас, беречь, охранять,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 вам песни на дудке играть.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 вам гладить крутые бока,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побольше пришло</a:t>
            </a:r>
            <a:endParaRPr lang="ru-RU" dirty="0"/>
          </a:p>
        </p:txBody>
      </p:sp>
      <p:pic>
        <p:nvPicPr>
          <p:cNvPr id="1026" name="Picture 2" descr="Утро. Пастух собирает стадо. Поселок Светлый, Алтайский край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61" y="471480"/>
            <a:ext cx="6195060" cy="4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gro.su/sites/default/files/styles/large/public/2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789747"/>
            <a:ext cx="7610302" cy="57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6141" y="328082"/>
            <a:ext cx="3589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 на пастбище.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2040" y="2160538"/>
            <a:ext cx="2833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 у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коровы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питаньем хлопот –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 травке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травку жуёт: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с обедом –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лужок,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 – лужайка,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ужин – стожок!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a-zavode.narod.ru/dusug/podonki2007/pic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842040"/>
            <a:ext cx="7431577" cy="55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9277" y="380375"/>
            <a:ext cx="275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Дойка коров в поле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1960" y="2003197"/>
            <a:ext cx="3614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дети,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известно все планете,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полезнее с утра 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Выпить чашку молока!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были все здоровы,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дает его корова!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275</TotalTime>
  <Words>222</Words>
  <Application>Microsoft Office PowerPoint</Application>
  <PresentationFormat>Произвольный</PresentationFormat>
  <Paragraphs>44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  «Домашние животные».  для детей младшего дошкольного возраста. Образовательные области: познавательное, речевое развитие.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Наталья</cp:lastModifiedBy>
  <cp:revision>30</cp:revision>
  <cp:lastPrinted>2021-01-12T07:28:39Z</cp:lastPrinted>
  <dcterms:created xsi:type="dcterms:W3CDTF">2014-04-16T13:52:56Z</dcterms:created>
  <dcterms:modified xsi:type="dcterms:W3CDTF">2021-01-12T07:29:01Z</dcterms:modified>
</cp:coreProperties>
</file>