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9" r:id="rId2"/>
    <p:sldId id="257" r:id="rId3"/>
    <p:sldId id="258" r:id="rId4"/>
    <p:sldId id="259" r:id="rId5"/>
    <p:sldId id="260" r:id="rId6"/>
    <p:sldId id="261" r:id="rId7"/>
    <p:sldId id="264" r:id="rId8"/>
    <p:sldId id="296" r:id="rId9"/>
    <p:sldId id="274" r:id="rId10"/>
    <p:sldId id="302" r:id="rId11"/>
    <p:sldId id="301" r:id="rId12"/>
    <p:sldId id="298" r:id="rId13"/>
    <p:sldId id="306" r:id="rId14"/>
    <p:sldId id="280" r:id="rId15"/>
    <p:sldId id="305" r:id="rId16"/>
    <p:sldId id="297" r:id="rId17"/>
    <p:sldId id="303" r:id="rId18"/>
    <p:sldId id="265" r:id="rId19"/>
    <p:sldId id="307" r:id="rId20"/>
    <p:sldId id="300" r:id="rId21"/>
    <p:sldId id="289" r:id="rId22"/>
    <p:sldId id="291" r:id="rId23"/>
    <p:sldId id="290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BE61F-352F-43C1-BDC5-A62AE1B12EE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F6B3-EDCB-4F88-99FD-65B0C326C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7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0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Составители: Мумолина Л.А, Морозова И. А.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0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ГБДОУ детский сад №27 Красногвардейского района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0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г. Санкт-Петербурга.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9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 Дневник Тани Савичевой.»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6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военной 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6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8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Рассматривание карты блокадного города.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55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dirty="0" smtClean="0"/>
              <a:t>Тематическая выставка детских работ по теме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«Помните! Через века, через года, - помните! О тех, кто уже не придет никогда, - помните!»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14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23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74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Составители: Мумолина Л.А, Морозова И. 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ГБДОУ детский сад №27 Красногвардейского района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Составители: Мумолина Л.А, Морозова И. 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ГБДОУ детский сад №27 Красногвардейского района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г. Санкт-Петербурга.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г. Санкт-Петербурга.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8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создания Петербурга.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05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dirty="0" smtClean="0"/>
              <a:t>Литература по теме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«Защитникам и жителям блокадного Ленинграда посвящается».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0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Игровая деятельность</a:t>
            </a:r>
            <a:r>
              <a:rPr lang="ru-RU" baseline="0" dirty="0" smtClean="0"/>
              <a:t>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7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6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Посещение библиотеки.</a:t>
            </a:r>
            <a:r>
              <a:rPr lang="ru-RU" baseline="0" dirty="0" smtClean="0"/>
              <a:t> Тема лекции «Ленинград – город герой»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награда</a:t>
            </a:r>
            <a:r>
              <a:rPr lang="ru-RU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ветерана блокады.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8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F6B3-EDCB-4F88-99FD-65B0C326CD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4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98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68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81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93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93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15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8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1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1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25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1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16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92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46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59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9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1DB55-4BC0-4320-83D1-429A3E928855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85BF5C-00F0-4F6F-A7B9-925B0E288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7056784" cy="568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713987"/>
            <a:ext cx="805036" cy="2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0344" y="3866387"/>
            <a:ext cx="805036" cy="2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96952"/>
            <a:ext cx="6660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Защитникам и жителям блокадного Ленинграда посвящается»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30" y="238702"/>
            <a:ext cx="8512841" cy="295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</a:p>
          <a:p>
            <a:pPr lvl="0" algn="ctr" defTabSz="914400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27 КОМБИНИРОВАННОГО ВИДА КРАСНОГВАРДЕЙСКОГО РАЙОНА</a:t>
            </a:r>
          </a:p>
          <a:p>
            <a:pPr algn="ctr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ИНФОРМАЦИОННЫЙ, ПРАКТИКО – ОРИЕНТИРОВАННЫЙ,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ПРОЕКТ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СТАРШЕГО ДОШКОЛЬНОГО ВОЗРАСТА.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0572" y="4479913"/>
            <a:ext cx="7344816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Составители: Мумолина Л.А, Морозова И. А.</a:t>
            </a:r>
          </a:p>
          <a:p>
            <a:pPr lvl="0" algn="r" defTabSz="9144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ГБДОУ детский сад №27 Красногвардейского района</a:t>
            </a:r>
          </a:p>
          <a:p>
            <a:pPr lvl="0" algn="r" defTabSz="91440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г. Санкт-Петербурга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7555" y="6182091"/>
            <a:ext cx="101861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3.userapi.com/impg/z2CJscRu9M12Z7rPCoN_9aj7GFQqwqbwMNarrQ/QIxVA7PJIys.jpg?size=605x807&amp;quality=95&amp;sign=abe698fec5effd9d3f8491c42eb5d3e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1072"/>
            <a:ext cx="3528392" cy="407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50.userapi.com/impg/lHXE-5HelCX4PzbLXFEe4gsz39gNF4X0SiVmVA/LBlkP3z8fRc.jpg?size=810x1080&amp;quality=95&amp;sign=d1df2aef5d540ab5a00412c0f17233bf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960440" cy="5306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659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</a:p>
          <a:p>
            <a:pPr lvl="0" defTabSz="9144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студентом четвертого курса СПбГИК Марининым Павлом.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5224"/>
            <a:ext cx="2983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подлинных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блокадных лет.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36.userapi.com/impg/2hDYaijg9EE_lz-fIyWpW6cDkwHfnT70kNxkJQ/art6a6MJG_c.jpg?size=810x1080&amp;quality=95&amp;sign=79b72d4d71f5bda0cf764741b2383ff3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2448272" cy="288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s://sun9-3.userapi.com/impg/xD9LhTFrRny17v8vwV1wHur8jJ01mm66EfWKzA/sX0oyB_4gfg.jpg?size=810x1080&amp;quality=95&amp;sign=94ec3a197800cd1789ab586f4dabb31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4482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6.userapi.com/impg/rFyrNSpkKN60MWs97BccUnTcrwN41ggQDudfRQ/_GYSM9I27-s.jpg?size=810x1080&amp;quality=95&amp;sign=94cc44419fc9c4d14f296061ff8350fc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1642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0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1.userapi.com/impg/D-KyusH1T6J69ACORln6xBsg560MVR2twLpPeQ/K2P1Gjb9fMQ.jpg?size=605x807&amp;quality=95&amp;sign=df23a1c37ba38f9716a84e861485bb78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4932040" y="1412776"/>
            <a:ext cx="3528392" cy="432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38.userapi.com/impg/mbtpOPx0MVPtrxaC5rLa4jUe7NPYbDj58aX_DQ/8EEURX4d_dA.jpg?size=605x807&amp;quality=95&amp;sign=06608cfa75114d43a0b388c9d5106327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827584" y="332656"/>
            <a:ext cx="338437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410180"/>
            <a:ext cx="4289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библиотеки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«Город».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«Ленинград – город герой»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69160"/>
            <a:ext cx="4752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Библиотекарь Ирина Александровна рассказала о героическом подвиге ленинградцев, который совершали не только солдаты – участники обороны, но и простые жители города, мальчишки и девчонки, о детях и женщинах, работавших наравне с мужчинами на заводах.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8.userapi.com/impg/isSsmqqParHjZPyLF5hM6BL02lUZi05vTQg8DA/GNNjt6FKUQI.jpg?size=810x1080&amp;quality=95&amp;sign=afaa5e664e0cfbe991a0dae667f8dc0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95232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68.userapi.com/impg/isSsmqqParHjZPyLF5hM6BL02lUZi05vTQg8DA/GNNjt6FKUQI.jpg?size=810x1080&amp;quality=95&amp;sign=afaa5e664e0cfbe991a0dae667f8dc01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6" t="55297" r="21170" b="20238"/>
          <a:stretch/>
        </p:blipFill>
        <p:spPr bwMode="auto">
          <a:xfrm>
            <a:off x="4211960" y="3284984"/>
            <a:ext cx="3888432" cy="3143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47667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защитников Ленинграда.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8305"/>
            <a:ext cx="4104456" cy="180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Воспоминания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о боевых действиях советской армии и начале блокады Ленинграда из сборника «Ключ к победе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(Виктор Андреевич Лушин – сын полка).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458" name="Picture 2" descr="https://sun9-21.userapi.com/impg/2ceQidrNVkujvbIr6SLBliwAF5W93cZds8VFeg/HDYqvZo_s1I.jpg?size=1280x960&amp;quality=95&amp;sign=f9d53a5724c39760b9bb87ac863d3c6a&amp;type=album"/>
          <p:cNvPicPr>
            <a:picLocks noChangeAspect="1" noChangeArrowheads="1"/>
          </p:cNvPicPr>
          <p:nvPr/>
        </p:nvPicPr>
        <p:blipFill>
          <a:blip r:embed="rId3" cstate="print"/>
          <a:srcRect r="22581"/>
          <a:stretch>
            <a:fillRect/>
          </a:stretch>
        </p:blipFill>
        <p:spPr bwMode="auto">
          <a:xfrm>
            <a:off x="5222394" y="620688"/>
            <a:ext cx="2750241" cy="2664296"/>
          </a:xfrm>
          <a:prstGeom prst="rect">
            <a:avLst/>
          </a:prstGeom>
          <a:noFill/>
        </p:spPr>
      </p:pic>
      <p:pic>
        <p:nvPicPr>
          <p:cNvPr id="19460" name="Picture 4" descr="https://sun9-78.userapi.com/impg/F1XQv_m_0ie2xBL2qf-fdJjwZk5MTKPEpK1K5Q/mGvF64uFJTQ.jpg?size=1280x960&amp;quality=95&amp;sign=90761c7b3aa5eaebbb0e87864a0032d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4752528" cy="3564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3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75.userapi.com/impg/tA5aocYcLZ6lnR2jf_XcETFxZ3IKeGHOSyQiIQ/jUeDZIcpZt0.jpg?size=777x807&amp;quality=95&amp;sign=ffb001f5f6f23f61daca2bd0dc217b7e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952328" cy="27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90989"/>
            <a:ext cx="70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 Дневник Тани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Савичевой»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63.userapi.com/impg/DP8oLuZe1k1JgtRdizdk_gs93ob6NZZJc_RJAQ/lGGQBfKiYxk.jpg?size=807x666&amp;quality=95&amp;sign=9c51c7075338039133250db5506d4e62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09634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https://sun9-40.userapi.com/impg/sNygHZIez3SWFFPCF54HpaUKI1qqkzexNTzjlg/UbakOjGhYH0.jpg?size=2560x2478&amp;quality=95&amp;sign=0d958aabc03a13afd869074be0363187&amp;type=album"/>
          <p:cNvPicPr>
            <a:picLocks noChangeAspect="1" noChangeArrowheads="1"/>
          </p:cNvPicPr>
          <p:nvPr/>
        </p:nvPicPr>
        <p:blipFill>
          <a:blip r:embed="rId5" cstate="print"/>
          <a:srcRect l="2077" t="4384"/>
          <a:stretch>
            <a:fillRect/>
          </a:stretch>
        </p:blipFill>
        <p:spPr bwMode="auto">
          <a:xfrm>
            <a:off x="4067944" y="908720"/>
            <a:ext cx="2915290" cy="2698195"/>
          </a:xfrm>
          <a:prstGeom prst="rect">
            <a:avLst/>
          </a:prstGeom>
          <a:noFill/>
        </p:spPr>
      </p:pic>
      <p:pic>
        <p:nvPicPr>
          <p:cNvPr id="17410" name="Picture 2" descr="https://sun9-1.userapi.com/impg/MVWXYbxkXJQQgd9eno3i847ty4ZvmDlpZPVI0w/6nlw5xPQYpY.jpg?size=1620x2160&amp;quality=95&amp;sign=3be3b4818d10e50764b6dcf5d215b757&amp;type=album"/>
          <p:cNvPicPr>
            <a:picLocks noChangeAspect="1" noChangeArrowheads="1"/>
          </p:cNvPicPr>
          <p:nvPr/>
        </p:nvPicPr>
        <p:blipFill>
          <a:blip r:embed="rId6" cstate="print"/>
          <a:srcRect t="26613"/>
          <a:stretch>
            <a:fillRect/>
          </a:stretch>
        </p:blipFill>
        <p:spPr bwMode="auto">
          <a:xfrm>
            <a:off x="539552" y="3789040"/>
            <a:ext cx="2952328" cy="288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0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7.userapi.com/impg/Uh0NJlPcKIk_ON2-rvY3J6eIh6gL-vUj8Nqp2g/XYxez2ZCHTQ.jpg?size=777x807&amp;quality=95&amp;sign=68e36be88c776fb60d66998f90246bc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808312" cy="286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59.userapi.com/impg/6szM5BUPgcO6InS6gkfPFKJbsC991oaGtPoSLg/DnS4Kkz_JuQ.jpg?size=807x647&amp;quality=95&amp;sign=cb7367f01638db37f8e6d0d2ae2fbe6c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3528392" cy="28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57.userapi.com/impg/-pURh34_dSKmRqdBv3wNN8Cs_09bMxRLhgmb8g/GpDdc5F_gX4.jpg?size=605x807&amp;quality=95&amp;sign=79a8cd7aee67492cd14e871614d7d197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808313" cy="30294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 поздравительных открыток ветеранам - блокадникам.</a:t>
            </a:r>
          </a:p>
          <a:p>
            <a:pPr lvl="0" defTabSz="9144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949281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военной техники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3.userapi.com/impg/efv4tz4dNP0Xufv4GZTDmJmboP5p8T0AUhOwdw/_5_hPeIq6d0.jpg?size=807x561&amp;quality=95&amp;sign=a48f7116d9a1efbbca09b0bbced1bdd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590465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332656"/>
            <a:ext cx="6720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lvl="0" defTabSz="914400"/>
            <a:r>
              <a:rPr lang="ru-RU" dirty="0" smtClean="0">
                <a:latin typeface="Times New Roman"/>
                <a:ea typeface="Calibri"/>
                <a:cs typeface="Times New Roman"/>
              </a:rPr>
              <a:t>Выставка детских работ «Блокада глазами детей»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0751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мероприятие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«Помните! Через века, через года, - помните! О тех, кто уже не придет никогда, - помните!». Выступление Мумолиной Людмилы Александровны</a:t>
            </a:r>
            <a:r>
              <a:rPr lang="ru-RU" dirty="0" smtClean="0">
                <a:latin typeface="Times New Roman"/>
                <a:ea typeface="Calibri"/>
              </a:rPr>
              <a:t> о бессмертном </a:t>
            </a:r>
            <a:r>
              <a:rPr lang="ru-RU" dirty="0">
                <a:latin typeface="Times New Roman"/>
                <a:ea typeface="Calibri"/>
              </a:rPr>
              <a:t>подвиге советского народа в годы Великой Отечественной </a:t>
            </a:r>
            <a:r>
              <a:rPr lang="ru-RU" dirty="0" smtClean="0">
                <a:latin typeface="Times New Roman"/>
                <a:ea typeface="Calibri"/>
              </a:rPr>
              <a:t>войны, </a:t>
            </a:r>
            <a:r>
              <a:rPr lang="ru-RU" dirty="0">
                <a:latin typeface="Times New Roman"/>
                <a:ea typeface="Calibri"/>
              </a:rPr>
              <a:t>который в тяжелейших условиях отстоял Ленинград во время блокады фашистскими захватчиками.</a:t>
            </a:r>
            <a:endParaRPr lang="ru-RU" dirty="0"/>
          </a:p>
          <a:p>
            <a:pPr lvl="0" algn="ctr">
              <a:spcAft>
                <a:spcPts val="60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741787"/>
            <a:ext cx="321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карты блокадного города.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un9-66.userapi.com/impg/yi3PmE19eQrokFqtFY6VfF0kXfOvi3tar1LuEQ/tgiLnNRpKYA.jpg?size=1280x1109&amp;quality=95&amp;sign=57b9321c1dc403b5ecd9516f17153cb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6" y="2040914"/>
            <a:ext cx="3336012" cy="349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21.userapi.com/impg/l9RSK_3FTQVGlHamjEHwH39eRqVRykLwTbjaFg/SsErY9RfA3E.jpg?size=605x807&amp;quality=95&amp;sign=3f9ad9506eb36a644d67249ddb77c85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010907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49.userapi.com/impg/pH0oQM0jXMinJdJvj9YnVkAmBxyUd2w-xaye0A/tXloXYhzFtw.jpg?size=604x1080&amp;quality=95&amp;sign=96afa8d5e3fe2b2f5b54e064ec4edcd7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/>
          <a:stretch/>
        </p:blipFill>
        <p:spPr bwMode="auto">
          <a:xfrm>
            <a:off x="293183" y="1203566"/>
            <a:ext cx="205134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45.userapi.com/impg/eckI9fwywH97MNoVy5ETgL13H5-G7KYhmFACiA/_CsbpZfKFao.jpg?size=807x664&amp;quality=95&amp;sign=4d92fc611d71280c215b8377f4a98ef7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16" y="1268760"/>
            <a:ext cx="3140316" cy="286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3.userapi.com/impg/DP8oLuZe1k1JgtRdizdk_gs93ob6NZZJc_RJAQ/lGGQBfKiYxk.jpg?size=807x666&amp;quality=95&amp;sign=9c51c7075338039133250db5506d4e62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91" y="4129133"/>
            <a:ext cx="3056969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sun9-46.userapi.com/impg/Df1S4jq4US6VgsgK1zKUJjXX4t1rawadvCldhQ/c5y63NDTaq0.jpg?size=1832x2160&amp;quality=95&amp;sign=4c85bbce45ac6cdb47e6ff5ae61cf1e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7343" y="1236163"/>
            <a:ext cx="2249954" cy="29317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28175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детей подготовительной группы на открытом мероприятии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«Помните! Через века, через года, - помните! О тех, кто уже не придет никогда, - помните!».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Чтение стихов.</a:t>
            </a:r>
            <a:endParaRPr lang="ru-RU" dirty="0"/>
          </a:p>
        </p:txBody>
      </p:sp>
      <p:pic>
        <p:nvPicPr>
          <p:cNvPr id="8" name="Picture 2" descr="https://sun9-4.userapi.com/impg/7eAKhT4Ga03dCQnu8V8mgfLcCnA36r03Lc9yag/UQiyRc6ZC3A.jpg?size=1280x956&amp;quality=95&amp;sign=753837004816e5e6b7f40addc88644a5&amp;type=album"/>
          <p:cNvPicPr>
            <a:picLocks noChangeAspect="1" noChangeArrowheads="1"/>
          </p:cNvPicPr>
          <p:nvPr/>
        </p:nvPicPr>
        <p:blipFill>
          <a:blip r:embed="rId6" cstate="print"/>
          <a:srcRect l="11670" t="31250" r="27646"/>
          <a:stretch>
            <a:fillRect/>
          </a:stretch>
        </p:blipFill>
        <p:spPr bwMode="auto">
          <a:xfrm>
            <a:off x="1072717" y="4129133"/>
            <a:ext cx="306361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275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Актуальность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</a:rPr>
              <a:t>27 января 2024 год - страна отмечает праздник «День снятия блокады Ленинграда». Миновало 80 лет с тех страшных событий. В мировой истории нет подвига равного подвигу ленинградцев в годы Великой Отечественной войны. 900 дней и ночей люди в тяжелейших условиях обороняли свой родной город. 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</a:rPr>
              <a:t>Многие свидетели и участники этих грозных дней не дожили до праздника. Мы, их потомки, не должны забывать какой ценой ленинградцы отстояли город. «Помните! Через века, через года, - помните! О тех, кто уже не придет никогда, - помните»!  (Роберт Рождественский).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479536"/>
            <a:ext cx="8640960" cy="1019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Цель.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</a:rPr>
              <a:t>Формировать патриотические чувства подрастающего поколения, повысить интерес к истории своего города, страны. </a:t>
            </a: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35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9.userapi.com/impg/u5rRYjAMlG8keMytmz0XpF6cfDTWilf_i5ULtg/Tk0hfNEhD1U.jpg?size=916x1080&amp;quality=95&amp;sign=1fae534eb51b89b0697dec40b23eaf1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 b="19175"/>
          <a:stretch>
            <a:fillRect/>
          </a:stretch>
        </p:blipFill>
        <p:spPr bwMode="auto">
          <a:xfrm>
            <a:off x="1763688" y="1412776"/>
            <a:ext cx="453650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83487" y="32443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!»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834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047" y="548680"/>
            <a:ext cx="79208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выставка детских работ по теме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«Помните! Через века, через года, - помните! О тех, кто уже не придет никогда, - помните!»</a:t>
            </a:r>
          </a:p>
        </p:txBody>
      </p:sp>
    </p:spTree>
    <p:extLst>
      <p:ext uri="{BB962C8B-B14F-4D97-AF65-F5344CB8AC3E}">
        <p14:creationId xmlns:p14="http://schemas.microsoft.com/office/powerpoint/2010/main" val="17751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4716"/>
          <a:stretch/>
        </p:blipFill>
        <p:spPr>
          <a:xfrm>
            <a:off x="146920" y="1040010"/>
            <a:ext cx="4189530" cy="2579375"/>
          </a:xfrm>
          <a:prstGeom prst="rect">
            <a:avLst/>
          </a:prstGeom>
        </p:spPr>
      </p:pic>
      <p:pic>
        <p:nvPicPr>
          <p:cNvPr id="1026" name="Picture 2" descr="C:\Users\Любимка\Desktop\Блокада70\фото афина\cPhcJaRdT-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92" y="160338"/>
            <a:ext cx="3655224" cy="27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имка\Desktop\Блокада70\IMG_7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" y="3805938"/>
            <a:ext cx="3577014" cy="26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34" y="2206756"/>
            <a:ext cx="2826683" cy="4240025"/>
          </a:xfrm>
          <a:prstGeom prst="rect">
            <a:avLst/>
          </a:prstGeom>
        </p:spPr>
      </p:pic>
      <p:sp>
        <p:nvSpPr>
          <p:cNvPr id="4" name="AutoShape 5" descr="https://apf.mail.ru/cgi-bin/readmsg/IMG_8644.JPG?id=13904181850000000951%3B0%3B3&amp;mode=attachment&amp;channel&amp;bs=13177307&amp;bl=3506383&amp;ct=image%2Fjpeg&amp;cn=IMG_8644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236021"/>
            <a:ext cx="460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Совместная работа с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5824" y="2901756"/>
            <a:ext cx="2304256" cy="385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Тормози водитель, задержитесь люди, подойдите ближе,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голову склоняя. Вспомните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о тех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 кто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взрослыми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не будет,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ех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кто детским сердцем город заслонял.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pf40.mail.ru/cgi-bin/readmsg/IMG_8644.JPG?id=13904181850000000951%3B0%3B3&amp;exif=1&amp;bs=13177307&amp;bl=3506383&amp;ct=image%2Fjpeg&amp;cn=IMG_8644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pf40.mail.ru/cgi-bin/readmsg/IMG_8644.JPG?id=13904181850000000951%3B0%3B3&amp;exif=1&amp;bs=13177307&amp;bl=3506383&amp;ct=image%2Fjpeg&amp;cn=IMG_8644.JPG&amp;cte=base6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Любимка\Downloads\IMG_8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89" y="298004"/>
            <a:ext cx="3222496" cy="48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0" y="298004"/>
            <a:ext cx="3188211" cy="4250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3059832" y="2423383"/>
            <a:ext cx="2866309" cy="29590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3832" y="566124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Посещение детей совместно с родителями памятных мест блокадного Ленинграда.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9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имка\Desktop\Блокада70\IMG_7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7436"/>
            <a:ext cx="3407157" cy="25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имка\Desktop\Блокада70\IMG_7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98" y="162744"/>
            <a:ext cx="2970609" cy="39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бимка\Desktop\Блокада70\IMG_7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807"/>
            <a:ext cx="4085591" cy="30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имка\Desktop\Блокада70\IMG_74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2840"/>
            <a:ext cx="3371119" cy="25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7470" y="4595476"/>
            <a:ext cx="2461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Посещение детей совместно с родителями музеев: «Прорыв блокады Ленинграда</a:t>
            </a:r>
            <a:r>
              <a:rPr lang="ru-RU" dirty="0" smtClean="0">
                <a:latin typeface="Times New Roman"/>
                <a:ea typeface="Calibri"/>
              </a:rPr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212976"/>
            <a:ext cx="3979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6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84976" cy="5178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Задачи.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</a:rPr>
              <a:t>Пополнить исторические знания детей о бессмертном подвиге советского народа в годы Великой Отечественной войны, который в тяжелейших условиях отстоял Ленинград во время блокады фашистскими захватчиками.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</a:rPr>
              <a:t>Донести до детей</a:t>
            </a:r>
            <a:r>
              <a:rPr lang="ru-RU" dirty="0" smtClean="0">
                <a:effectLst/>
                <a:latin typeface="Times New Roman"/>
                <a:ea typeface="Calibri"/>
              </a:rPr>
              <a:t> знания о том, что мы, потомки героев-освободителей, помним о них и чтим память о великом подвиге.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</a:rPr>
              <a:t>Привлечь детей совместно с родителями к сбору информации о ветеранах тех далеких событий, пересмотреть семейный архив.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Р</a:t>
            </a:r>
            <a:r>
              <a:rPr lang="ru-RU" dirty="0" smtClean="0">
                <a:latin typeface="Times New Roman"/>
                <a:ea typeface="Calibri"/>
              </a:rPr>
              <a:t>азвивать</a:t>
            </a:r>
            <a:r>
              <a:rPr lang="ru-RU" dirty="0" smtClean="0">
                <a:effectLst/>
                <a:latin typeface="Times New Roman"/>
                <a:ea typeface="Calibri"/>
              </a:rPr>
              <a:t> чувства партнерства при выполнении совместной работы, повысить личную уверенность каждого участника проектной деятельности.</a:t>
            </a:r>
            <a:endParaRPr lang="ru-RU" dirty="0" smtClean="0">
              <a:effectLst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</a:rPr>
              <a:t>Воспитать у детей уважительное отношение к истории своей Родины, к людям старшего поколения. 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Установить связь между </a:t>
            </a:r>
            <a:r>
              <a:rPr lang="ru-RU" dirty="0" smtClean="0">
                <a:latin typeface="Times New Roman"/>
                <a:ea typeface="Calibri"/>
              </a:rPr>
              <a:t>поколениями.</a:t>
            </a:r>
            <a:r>
              <a:rPr lang="ru-RU" dirty="0" smtClean="0"/>
              <a:t> </a:t>
            </a:r>
            <a:r>
              <a:rPr lang="ru-RU" dirty="0" smtClean="0">
                <a:latin typeface="Times New Roman"/>
                <a:ea typeface="Calibri"/>
              </a:rPr>
              <a:t>Вызвать </a:t>
            </a:r>
            <a:r>
              <a:rPr lang="ru-RU" dirty="0">
                <a:latin typeface="Times New Roman"/>
                <a:ea typeface="Calibri"/>
              </a:rPr>
              <a:t>гордость за героическое прошлое близких родственников и всего советского народа</a:t>
            </a:r>
            <a:endParaRPr lang="ru-RU" dirty="0"/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endParaRPr lang="ru-RU" dirty="0" smtClean="0">
              <a:effectLst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8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49" y="548680"/>
            <a:ext cx="7236171" cy="273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Принципы педагогического процесса.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Принцип самостоятельности (сотрудничество детей и взрослых).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Принцип деятельной основы обучения (обучение по средствам деяния). 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Принцип креативности педагогического процесса (подача детям материала на уровне новизны).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Принцип интеграции содержания обучения и основ деятельности. 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150" y="3284984"/>
            <a:ext cx="7740226" cy="165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Научно-методическое обеспечение.</a:t>
            </a:r>
            <a:endParaRPr lang="ru-RU" sz="14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Федеральная образовательная программа дошкольного образования.</a:t>
            </a:r>
          </a:p>
          <a:p>
            <a:pPr marL="342900" indent="-342900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Рабочая программа для детей старшего дошкольного возраста (6-7 лет) группы общеразвивающей направленности №3  «Смекалочка» на 2023 – 2024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4033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313" y="260648"/>
            <a:ext cx="7435055" cy="633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Планируемые результаты работы над проектом.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Организовать совместную деятельность родителей и детей по сбору, оформлению фактов героического прошлого советского народа в период блокады Ленинграда, учить детей формулировать и предоставлять свою точку зрения.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Воспитывать у детей уважение к историческому наследию своей Родины, к старшему поколению.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Активизировать участие родителей в процессе развития познавательно-речевой деятельности детей и их патриотических чувств.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Создать презентацию «Защитникам и жителям блокадного Ленинграда посвящается».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Посетить с детьми места боевой славы, отдать дань уважения героям-защитникам. 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Оформить стенды «Страницы боевой славы», «По местам боевой славы»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Организовать встречу детей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 </a:t>
            </a:r>
            <a:r>
              <a:rPr lang="ru-RU" smtClean="0">
                <a:effectLst/>
                <a:latin typeface="Times New Roman"/>
                <a:ea typeface="Calibri"/>
                <a:cs typeface="Times New Roman"/>
              </a:rPr>
              <a:t>представителем мини музея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блокадного Ленинграда.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8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694" y="188640"/>
            <a:ext cx="8630616" cy="667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Результаты реализации проекта.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Поставленные задачи выполнены полностью.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Дети принимали активное участие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во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всех этапах проекта.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Огромную роль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реализации проекта сыграли родители: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/>
              <a:buChar char="o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посетили с детьми памятные места, посвященные блокадному Ленинграду,</a:t>
            </a:r>
            <a:endParaRPr lang="ru-RU" sz="1400" dirty="0">
              <a:ea typeface="Calibri"/>
              <a:cs typeface="Times New Roman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 музеи города Санкт - Петербурга, созданные о героических событиях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 блокадного города,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/>
              <a:buChar char="o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собрали материал об участниках блокады из семейных архивов и предоставили его для ознакомления в непосредственно-образовательной деятельности детей.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результате проведенной работы дети с ещё большим уважением стали относиться к ветеранам,появилась гордость за своих родных, которые пережили годы блокады.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Создана выставка детских работ «Блокада глазами детей», через которую дети передали свое отношение к подвигу ленинградцев. 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На основе собранных фотоматериалов оформлены стенды «По местам боевой славы», «Страницы боевой славы».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Проведено открытое мероприятие для детей детского сада (старшего возраста), родителей и гостей «Помните! Через века, через года, - помните! О тех, кто уже не придет никогда, - помните!»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имка\Desktop\Новая папка (3)фото для проекта\Новая папка (2)\IMG_05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9166" r="7813" b="15417"/>
          <a:stretch/>
        </p:blipFill>
        <p:spPr bwMode="auto">
          <a:xfrm>
            <a:off x="251520" y="908720"/>
            <a:ext cx="43877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 «Город Петербург». Составление рассказа детьми «Мой город».</a:t>
            </a:r>
          </a:p>
        </p:txBody>
      </p:sp>
      <p:pic>
        <p:nvPicPr>
          <p:cNvPr id="5" name="Рисунок 4" descr="https://sun9-26.userapi.com/impg/nDbv1fFny6WAyd7z03H6ugFCviCAk6YmZk2mRg/FqcJcYURsYI.jpg?size=807x726&amp;quality=95&amp;sign=5a1d94e52009b0702cf0199c70d7bb4a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672408" cy="39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5927770"/>
            <a:ext cx="466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создания Петербурга. </a:t>
            </a:r>
          </a:p>
        </p:txBody>
      </p:sp>
    </p:spTree>
    <p:extLst>
      <p:ext uri="{BB962C8B-B14F-4D97-AF65-F5344CB8AC3E}">
        <p14:creationId xmlns:p14="http://schemas.microsoft.com/office/powerpoint/2010/main" val="11415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655272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по теме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«Защитникам и жителям б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локадного Ленинграда посвящается».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 descr="https://sun9-17.userapi.com/impg/AEeXx54KhWnOFfHdf91QNO4LmC2CvGOCFLioNg/704bUEfBu04.jpg?size=810x1080&amp;quality=95&amp;sign=5d02392dd7f76633558f97b81a088c4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52839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37321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книг по теме «Мой город»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sun9-63.userapi.com/impg/ic359R7SbhHUfYdE7z1jFn-pl29Vk74pVxI8bQ/iCZrx-na1Ck.jpg?size=807x803&amp;quality=95&amp;sign=db7250c6c063e2a5c22a428c05439028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288032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2.userapi.com/impg/UfXObPePrPH7jFLPTb6nGL-BlHk6kWu9HM46fg/9xLNvT9GTFc.jpg?size=709x807&amp;quality=95&amp;sign=5d03af92ac7ae3a343dc2186b5f57ad3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280831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58.userapi.com/impg/puLTW9HqnSMBEmVYd5glXGXGh41UTy3yWSlvcA/JUwVf4NRC1Q.jpg?size=605x807&amp;quality=95&amp;sign=a8fdb486137b4846b350839fcf72f3ba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244827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69.userapi.com/impg/f_8MqGoSWrATiZPpy2EbBkZplmoCXzxm_t7dIg/lZbSA1ARUl0.jpg?size=807x694&amp;quality=95&amp;sign=89fcf7536a1491d14602ec32dd3c5f63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744416" cy="30112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1650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Настольно печатные игры для детей по теме «Город Санкт-Петербург».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sun9-29.userapi.com/impg/fUfyXrRU3EwiwnPy0seigPm4Hz_mWhrTZfpmSg/oEBVjl3ONXg.jpg?size=756x807&amp;quality=95&amp;sign=3868812f7486f2d6809d49291694cbe9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2424391" cy="258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50.userapi.com/impg/Ecgmxl5gi7ae5CqUyMCy_ES7eL5jJZvmNGY8LQ/wrkIs6GEspA.jpg?size=807x711&amp;quality=95&amp;sign=26017b05e88426ed71786a6c6ecbeed7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09634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3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1016</TotalTime>
  <Words>1092</Words>
  <Application>Microsoft Office PowerPoint</Application>
  <PresentationFormat>Экран (4:3)</PresentationFormat>
  <Paragraphs>128</Paragraphs>
  <Slides>24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Любимка</dc:creator>
  <cp:lastModifiedBy>User</cp:lastModifiedBy>
  <cp:revision>128</cp:revision>
  <dcterms:created xsi:type="dcterms:W3CDTF">2014-03-01T08:46:37Z</dcterms:created>
  <dcterms:modified xsi:type="dcterms:W3CDTF">2024-01-29T10:48:09Z</dcterms:modified>
</cp:coreProperties>
</file>