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CC0000"/>
    <a:srgbClr val="CC0066"/>
    <a:srgbClr val="FE007F"/>
    <a:srgbClr val="753805"/>
    <a:srgbClr val="7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764705"/>
            <a:ext cx="6120680" cy="324035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Опыт организации развивающей предметно-пространственной среды в группах </a:t>
            </a:r>
            <a:r>
              <a:rPr lang="ru-RU" sz="2800" dirty="0" err="1" smtClean="0"/>
              <a:t>общеразвивающей</a:t>
            </a:r>
            <a:r>
              <a:rPr lang="ru-RU" sz="2800" dirty="0" smtClean="0"/>
              <a:t> направленности с 1,5 до 3 лет  по художественно-эстетическому развитию  МБДОУ ДС №38 г. Кузнецка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728792" cy="136815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Подготовила: воспитатель первой квалификационной категории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Азисова</a:t>
            </a:r>
            <a:r>
              <a:rPr lang="ru-RU" dirty="0" smtClean="0">
                <a:solidFill>
                  <a:schemeClr val="tx1"/>
                </a:solidFill>
              </a:rPr>
              <a:t> Н.Р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662518" cy="3496889"/>
          </a:xfrm>
          <a:prstGeom prst="rect">
            <a:avLst/>
          </a:prstGeom>
        </p:spPr>
      </p:pic>
      <p:pic>
        <p:nvPicPr>
          <p:cNvPr id="4" name="Рисунок 3" descr="DSCN4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24944"/>
            <a:ext cx="4876800" cy="3657600"/>
          </a:xfrm>
          <a:prstGeom prst="rect">
            <a:avLst/>
          </a:prstGeom>
        </p:spPr>
      </p:pic>
      <p:pic>
        <p:nvPicPr>
          <p:cNvPr id="5" name="Рисунок 4" descr="195603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789040"/>
            <a:ext cx="1246141" cy="2132856"/>
          </a:xfrm>
          <a:prstGeom prst="rect">
            <a:avLst/>
          </a:prstGeom>
        </p:spPr>
      </p:pic>
      <p:pic>
        <p:nvPicPr>
          <p:cNvPr id="6" name="Рисунок 5" descr="77932296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980728"/>
            <a:ext cx="1190625" cy="132397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66"/>
                </a:solidFill>
              </a:rPr>
              <a:t>Центр музыкального развития</a:t>
            </a:r>
            <a:endParaRPr lang="ru-RU" dirty="0">
              <a:solidFill>
                <a:srgbClr val="CC0066"/>
              </a:solidFill>
            </a:endParaRPr>
          </a:p>
        </p:txBody>
      </p:sp>
      <p:pic>
        <p:nvPicPr>
          <p:cNvPr id="3" name="Рисунок 2" descr="DSCN4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480720" cy="4860540"/>
          </a:xfrm>
          <a:prstGeom prst="rect">
            <a:avLst/>
          </a:prstGeom>
        </p:spPr>
      </p:pic>
      <p:pic>
        <p:nvPicPr>
          <p:cNvPr id="4" name="Рисунок 3" descr="98397208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4957766"/>
            <a:ext cx="1285884" cy="154306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752528" cy="3564396"/>
          </a:xfrm>
          <a:prstGeom prst="rect">
            <a:avLst/>
          </a:prstGeom>
        </p:spPr>
      </p:pic>
      <p:pic>
        <p:nvPicPr>
          <p:cNvPr id="3" name="Рисунок 2" descr="DSCN4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4300735" cy="3225551"/>
          </a:xfrm>
          <a:prstGeom prst="rect">
            <a:avLst/>
          </a:prstGeom>
        </p:spPr>
      </p:pic>
      <p:pic>
        <p:nvPicPr>
          <p:cNvPr id="4" name="Рисунок 3" descr="kukli-383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187244"/>
            <a:ext cx="1152128" cy="1920213"/>
          </a:xfrm>
          <a:prstGeom prst="rect">
            <a:avLst/>
          </a:prstGeom>
        </p:spPr>
      </p:pic>
      <p:pic>
        <p:nvPicPr>
          <p:cNvPr id="5" name="Рисунок 4" descr="1940139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077072"/>
            <a:ext cx="1600178" cy="18002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630" y="764703"/>
            <a:ext cx="6864762" cy="5148571"/>
          </a:xfrm>
          <a:prstGeom prst="rect">
            <a:avLst/>
          </a:prstGeom>
        </p:spPr>
      </p:pic>
      <p:pic>
        <p:nvPicPr>
          <p:cNvPr id="4" name="Рисунок 3" descr="girl (2383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000636"/>
            <a:ext cx="1100140" cy="1833567"/>
          </a:xfrm>
          <a:prstGeom prst="rect">
            <a:avLst/>
          </a:prstGeom>
        </p:spPr>
      </p:pic>
      <p:pic>
        <p:nvPicPr>
          <p:cNvPr id="5" name="Рисунок 4" descr="23800338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733425" cy="11430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Центр изобразительного творчества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4" name="Рисунок 3" descr="DSCN4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124744"/>
            <a:ext cx="6624736" cy="4968552"/>
          </a:xfrm>
          <a:prstGeom prst="rect">
            <a:avLst/>
          </a:prstGeom>
        </p:spPr>
      </p:pic>
      <p:pic>
        <p:nvPicPr>
          <p:cNvPr id="7" name="Рисунок 6" descr="811805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5171804"/>
            <a:ext cx="1247778" cy="1124235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4512501" cy="3384376"/>
          </a:xfrm>
          <a:prstGeom prst="rect">
            <a:avLst/>
          </a:prstGeom>
        </p:spPr>
      </p:pic>
      <p:pic>
        <p:nvPicPr>
          <p:cNvPr id="5" name="Рисунок 4" descr="DSCN4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73016"/>
            <a:ext cx="4012704" cy="3009528"/>
          </a:xfrm>
          <a:prstGeom prst="rect">
            <a:avLst/>
          </a:prstGeom>
        </p:spPr>
      </p:pic>
      <p:pic>
        <p:nvPicPr>
          <p:cNvPr id="6" name="Рисунок 5" descr="83039627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556792"/>
            <a:ext cx="2185957" cy="1224136"/>
          </a:xfrm>
          <a:prstGeom prst="rect">
            <a:avLst/>
          </a:prstGeom>
        </p:spPr>
      </p:pic>
      <p:pic>
        <p:nvPicPr>
          <p:cNvPr id="7" name="Рисунок 6" descr="91759199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4365104"/>
            <a:ext cx="1514475" cy="12192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7044275" cy="5283206"/>
          </a:xfrm>
          <a:prstGeom prst="rect">
            <a:avLst/>
          </a:prstGeom>
        </p:spPr>
      </p:pic>
      <p:pic>
        <p:nvPicPr>
          <p:cNvPr id="3" name="Рисунок 2" descr="0_1a507_e6a5d705_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6012" y="5301208"/>
            <a:ext cx="1478090" cy="1013073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611" y="728698"/>
            <a:ext cx="6960774" cy="5220581"/>
          </a:xfrm>
          <a:prstGeom prst="rect">
            <a:avLst/>
          </a:prstGeom>
        </p:spPr>
      </p:pic>
      <p:pic>
        <p:nvPicPr>
          <p:cNvPr id="5" name="Рисунок 4" descr="237888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5000636"/>
            <a:ext cx="1157289" cy="1404939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Предметно-развивающая среда\IMG_7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496"/>
            <a:ext cx="4691095" cy="3518321"/>
          </a:xfrm>
          <a:prstGeom prst="rect">
            <a:avLst/>
          </a:prstGeom>
          <a:noFill/>
        </p:spPr>
      </p:pic>
      <p:pic>
        <p:nvPicPr>
          <p:cNvPr id="3" name="Picture 8" descr="D:\Предметно-развивающая среда\IMG_7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40930" y="595165"/>
            <a:ext cx="4898235" cy="3707904"/>
          </a:xfrm>
          <a:prstGeom prst="rect">
            <a:avLst/>
          </a:prstGeom>
          <a:noFill/>
        </p:spPr>
      </p:pic>
      <p:pic>
        <p:nvPicPr>
          <p:cNvPr id="4" name="Рисунок 3" descr="65267270_1287000346_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6672"/>
            <a:ext cx="1694835" cy="2130737"/>
          </a:xfrm>
          <a:prstGeom prst="rect">
            <a:avLst/>
          </a:prstGeom>
        </p:spPr>
      </p:pic>
      <p:pic>
        <p:nvPicPr>
          <p:cNvPr id="5" name="Рисунок 4" descr="Ladybugs_07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4929198"/>
            <a:ext cx="1005654" cy="1361128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6648739" cy="4986554"/>
          </a:xfrm>
          <a:prstGeom prst="rect">
            <a:avLst/>
          </a:prstGeom>
        </p:spPr>
      </p:pic>
      <p:pic>
        <p:nvPicPr>
          <p:cNvPr id="3" name="Рисунок 2" descr="99f98b4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357694"/>
            <a:ext cx="1624355" cy="2071678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5832648" cy="77809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создания развивающей предметно-пространственной среды</a:t>
            </a:r>
            <a:endParaRPr lang="ru-RU" sz="2800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1115616" y="1556792"/>
            <a:ext cx="6624736" cy="482453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-насыщенность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</a:t>
            </a:r>
            <a:r>
              <a:rPr lang="ru-RU" dirty="0" err="1" smtClean="0"/>
              <a:t>полифункциональность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</a:t>
            </a:r>
            <a:r>
              <a:rPr lang="ru-RU" dirty="0" err="1" smtClean="0"/>
              <a:t>трансформируемость</a:t>
            </a: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-вариативность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-доступность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-безопасность</a:t>
            </a:r>
            <a:endParaRPr lang="ru-RU" dirty="0"/>
          </a:p>
        </p:txBody>
      </p:sp>
      <p:pic>
        <p:nvPicPr>
          <p:cNvPr id="5" name="Рисунок 4" descr="5885ffaef024d159cb6ec3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285991"/>
            <a:ext cx="4572009" cy="457200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475989" cy="3356992"/>
          </a:xfrm>
          <a:prstGeom prst="rect">
            <a:avLst/>
          </a:prstGeom>
        </p:spPr>
      </p:pic>
      <p:pic>
        <p:nvPicPr>
          <p:cNvPr id="3" name="Рисунок 2" descr="DSCN4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24944"/>
            <a:ext cx="4876800" cy="3657600"/>
          </a:xfrm>
          <a:prstGeom prst="rect">
            <a:avLst/>
          </a:prstGeom>
        </p:spPr>
      </p:pic>
      <p:pic>
        <p:nvPicPr>
          <p:cNvPr id="4" name="Рисунок 3" descr="ludia-82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0286" y="1124744"/>
            <a:ext cx="2124826" cy="1296144"/>
          </a:xfrm>
          <a:prstGeom prst="rect">
            <a:avLst/>
          </a:prstGeom>
        </p:spPr>
      </p:pic>
      <p:pic>
        <p:nvPicPr>
          <p:cNvPr id="5" name="Рисунок 4" descr="butterfly00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4005064"/>
            <a:ext cx="1656184" cy="173241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608512" cy="3456384"/>
          </a:xfrm>
          <a:prstGeom prst="rect">
            <a:avLst/>
          </a:prstGeom>
        </p:spPr>
      </p:pic>
      <p:pic>
        <p:nvPicPr>
          <p:cNvPr id="3" name="Рисунок 2" descr="DSCN4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200400"/>
            <a:ext cx="4876800" cy="3657600"/>
          </a:xfrm>
          <a:prstGeom prst="rect">
            <a:avLst/>
          </a:prstGeom>
        </p:spPr>
      </p:pic>
      <p:pic>
        <p:nvPicPr>
          <p:cNvPr id="4" name="Рисунок 3" descr="1912804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4071942"/>
            <a:ext cx="1466850" cy="1400175"/>
          </a:xfrm>
          <a:prstGeom prst="rect">
            <a:avLst/>
          </a:prstGeom>
        </p:spPr>
      </p:pic>
      <p:pic>
        <p:nvPicPr>
          <p:cNvPr id="5" name="Рисунок 4" descr="1355154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928670"/>
            <a:ext cx="1643074" cy="1622507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</a:rPr>
              <a:t>Центр конструктивно-модельной деятельности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3" name="Рисунок 2" descr="image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8388424" cy="5033055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78.JPG"/>
          <p:cNvPicPr>
            <a:picLocks noChangeAspect="1"/>
          </p:cNvPicPr>
          <p:nvPr/>
        </p:nvPicPr>
        <p:blipFill>
          <a:blip r:embed="rId2" cstate="print"/>
          <a:srcRect r="4491" b="1755"/>
          <a:stretch>
            <a:fillRect/>
          </a:stretch>
        </p:blipFill>
        <p:spPr>
          <a:xfrm>
            <a:off x="1115616" y="782706"/>
            <a:ext cx="6671094" cy="5146624"/>
          </a:xfrm>
          <a:prstGeom prst="rect">
            <a:avLst/>
          </a:prstGeom>
        </p:spPr>
      </p:pic>
      <p:pic>
        <p:nvPicPr>
          <p:cNvPr id="3" name="Рисунок 2" descr="109485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9286" y="4857761"/>
            <a:ext cx="1644714" cy="1586448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28700"/>
            <a:ext cx="7200800" cy="5400600"/>
          </a:xfrm>
          <a:prstGeom prst="rect">
            <a:avLst/>
          </a:prstGeom>
        </p:spPr>
      </p:pic>
      <p:pic>
        <p:nvPicPr>
          <p:cNvPr id="3" name="Рисунок 2" descr="79548533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357694"/>
            <a:ext cx="1638300" cy="2143125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D014F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b="1" dirty="0" smtClean="0">
                <a:solidFill>
                  <a:srgbClr val="1D014F"/>
                </a:solidFill>
                <a:latin typeface="Calibri" pitchFamily="34" charset="0"/>
              </a:rPr>
              <a:t>!</a:t>
            </a:r>
            <a:endParaRPr lang="ru-RU" dirty="0"/>
          </a:p>
        </p:txBody>
      </p:sp>
      <p:pic>
        <p:nvPicPr>
          <p:cNvPr id="5" name="Рисунок 4" descr="69008854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357298"/>
            <a:ext cx="1904998" cy="1731063"/>
          </a:xfrm>
          <a:prstGeom prst="rect">
            <a:avLst/>
          </a:prstGeom>
        </p:spPr>
      </p:pic>
      <p:pic>
        <p:nvPicPr>
          <p:cNvPr id="12" name="Рисунок 11" descr="multik-6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3000372"/>
            <a:ext cx="2498851" cy="2962274"/>
          </a:xfrm>
          <a:prstGeom prst="rect">
            <a:avLst/>
          </a:prstGeom>
        </p:spPr>
      </p:pic>
      <p:pic>
        <p:nvPicPr>
          <p:cNvPr id="19" name="Рисунок 18" descr="228422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1" y="1420494"/>
            <a:ext cx="1714513" cy="194210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Театрализованный центр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3" name="Рисунок 2" descr="DSCN4033.JPG"/>
          <p:cNvPicPr>
            <a:picLocks noChangeAspect="1"/>
          </p:cNvPicPr>
          <p:nvPr/>
        </p:nvPicPr>
        <p:blipFill>
          <a:blip r:embed="rId2" cstate="print"/>
          <a:srcRect l="2953" b="1564"/>
          <a:stretch>
            <a:fillRect/>
          </a:stretch>
        </p:blipFill>
        <p:spPr>
          <a:xfrm>
            <a:off x="611560" y="1268760"/>
            <a:ext cx="4732784" cy="3600400"/>
          </a:xfrm>
          <a:prstGeom prst="rect">
            <a:avLst/>
          </a:prstGeom>
        </p:spPr>
      </p:pic>
      <p:pic>
        <p:nvPicPr>
          <p:cNvPr id="4" name="Рисунок 3" descr="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132856"/>
            <a:ext cx="3024336" cy="3652664"/>
          </a:xfrm>
          <a:prstGeom prst="rect">
            <a:avLst/>
          </a:prstGeom>
        </p:spPr>
      </p:pic>
      <p:pic>
        <p:nvPicPr>
          <p:cNvPr id="5" name="Рисунок 4" descr="47888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4581128"/>
            <a:ext cx="1238250" cy="1905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4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556792"/>
            <a:ext cx="3657600" cy="4876800"/>
          </a:xfrm>
          <a:prstGeom prst="rect">
            <a:avLst/>
          </a:prstGeom>
        </p:spPr>
      </p:pic>
      <p:pic>
        <p:nvPicPr>
          <p:cNvPr id="5" name="Picture 3" descr="C:\Documents and Settings\Admin\Рабочий стол\худож-эстет\IMG_6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367876675_fairy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861048"/>
            <a:ext cx="1440160" cy="166172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4108715" cy="3081536"/>
          </a:xfrm>
          <a:prstGeom prst="rect">
            <a:avLst/>
          </a:prstGeom>
        </p:spPr>
      </p:pic>
      <p:pic>
        <p:nvPicPr>
          <p:cNvPr id="3" name="Рисунок 2" descr="DSCN4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8011" y="3068960"/>
            <a:ext cx="4475989" cy="3356992"/>
          </a:xfrm>
          <a:prstGeom prst="rect">
            <a:avLst/>
          </a:prstGeom>
        </p:spPr>
      </p:pic>
      <p:pic>
        <p:nvPicPr>
          <p:cNvPr id="5" name="Рисунок 4" descr="girl (532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714752"/>
            <a:ext cx="1608179" cy="1929814"/>
          </a:xfrm>
          <a:prstGeom prst="rect">
            <a:avLst/>
          </a:prstGeom>
        </p:spPr>
      </p:pic>
      <p:pic>
        <p:nvPicPr>
          <p:cNvPr id="6" name="Рисунок 5" descr="girl (1045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785794"/>
            <a:ext cx="1440160" cy="166172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60648"/>
            <a:ext cx="4396747" cy="3297560"/>
          </a:xfrm>
          <a:prstGeom prst="rect">
            <a:avLst/>
          </a:prstGeom>
        </p:spPr>
      </p:pic>
      <p:pic>
        <p:nvPicPr>
          <p:cNvPr id="3" name="Рисунок 2" descr="DSCN3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140968"/>
            <a:ext cx="4499992" cy="3374994"/>
          </a:xfrm>
          <a:prstGeom prst="rect">
            <a:avLst/>
          </a:prstGeom>
        </p:spPr>
      </p:pic>
      <p:pic>
        <p:nvPicPr>
          <p:cNvPr id="4" name="Рисунок 3" descr="mult (73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005064"/>
            <a:ext cx="1600200" cy="1695450"/>
          </a:xfrm>
          <a:prstGeom prst="rect">
            <a:avLst/>
          </a:prstGeom>
        </p:spPr>
      </p:pic>
      <p:pic>
        <p:nvPicPr>
          <p:cNvPr id="5" name="Рисунок 4" descr="655462_9c37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908720"/>
            <a:ext cx="1440160" cy="172819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dmin\Рабочий стол\худож-эстет\IMG_6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01008"/>
            <a:ext cx="4031757" cy="302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Documents and Settings\Admin\Рабочий стол\худож-эстет\IMG_6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277544" cy="320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28422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340767"/>
            <a:ext cx="1584176" cy="1794465"/>
          </a:xfrm>
          <a:prstGeom prst="rect">
            <a:avLst/>
          </a:prstGeom>
        </p:spPr>
      </p:pic>
      <p:pic>
        <p:nvPicPr>
          <p:cNvPr id="5" name="Рисунок 4" descr="13015247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861048"/>
            <a:ext cx="1371600" cy="189547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66"/>
                </a:solidFill>
              </a:rPr>
              <a:t>Центр детской книги</a:t>
            </a:r>
            <a:endParaRPr lang="ru-RU" dirty="0">
              <a:solidFill>
                <a:srgbClr val="CC0066"/>
              </a:solidFill>
            </a:endParaRPr>
          </a:p>
        </p:txBody>
      </p:sp>
      <p:pic>
        <p:nvPicPr>
          <p:cNvPr id="3" name="Рисунок 2" descr="DSCN4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408712" cy="4806534"/>
          </a:xfrm>
          <a:prstGeom prst="rect">
            <a:avLst/>
          </a:prstGeom>
        </p:spPr>
      </p:pic>
      <p:pic>
        <p:nvPicPr>
          <p:cNvPr id="4" name="Рисунок 3" descr="MOI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5214950"/>
            <a:ext cx="1357322" cy="133371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4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752528" cy="3564396"/>
          </a:xfrm>
          <a:prstGeom prst="rect">
            <a:avLst/>
          </a:prstGeom>
        </p:spPr>
      </p:pic>
      <p:pic>
        <p:nvPicPr>
          <p:cNvPr id="3" name="Рисунок 2" descr="DSCN4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4" name="Рисунок 3" descr="703a1a7b021366888b6ef1243654601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340768"/>
            <a:ext cx="1819275" cy="1666875"/>
          </a:xfrm>
          <a:prstGeom prst="rect">
            <a:avLst/>
          </a:prstGeom>
        </p:spPr>
      </p:pic>
      <p:pic>
        <p:nvPicPr>
          <p:cNvPr id="5" name="Рисунок 4" descr="2199ac3ab2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4509120"/>
            <a:ext cx="1408795" cy="123293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69</Words>
  <Application>Microsoft Office PowerPoint</Application>
  <PresentationFormat>Экран (4:3)</PresentationFormat>
  <Paragraphs>16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Опыт организации развивающей предметно-пространственной среды в группах общеразвивающей направленности с 1,5 до 3 лет  по художественно-эстетическому развитию  МБДОУ ДС №38 г. Кузнецка.</vt:lpstr>
      <vt:lpstr>Принципы создания развивающей предметно-пространственной среды</vt:lpstr>
      <vt:lpstr>Театрализованный центр</vt:lpstr>
      <vt:lpstr>Слайд 4</vt:lpstr>
      <vt:lpstr>Слайд 5</vt:lpstr>
      <vt:lpstr>Слайд 6</vt:lpstr>
      <vt:lpstr>Слайд 7</vt:lpstr>
      <vt:lpstr>Центр детской книги</vt:lpstr>
      <vt:lpstr>Слайд 9</vt:lpstr>
      <vt:lpstr>Слайд 10</vt:lpstr>
      <vt:lpstr>Центр музыкального развития</vt:lpstr>
      <vt:lpstr>Слайд 12</vt:lpstr>
      <vt:lpstr>Слайд 13</vt:lpstr>
      <vt:lpstr>Центр изобразительного творчества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Центр конструктивно-модельной деятельности</vt:lpstr>
      <vt:lpstr>Слайд 23</vt:lpstr>
      <vt:lpstr>Слайд 24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123</cp:lastModifiedBy>
  <cp:revision>38</cp:revision>
  <dcterms:created xsi:type="dcterms:W3CDTF">2014-08-08T16:01:14Z</dcterms:created>
  <dcterms:modified xsi:type="dcterms:W3CDTF">2017-11-29T18:39:57Z</dcterms:modified>
</cp:coreProperties>
</file>