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258" r:id="rId3"/>
    <p:sldId id="259" r:id="rId4"/>
    <p:sldId id="260" r:id="rId5"/>
    <p:sldId id="261" r:id="rId6"/>
    <p:sldId id="267" r:id="rId7"/>
    <p:sldId id="268" r:id="rId8"/>
    <p:sldId id="269" r:id="rId9"/>
    <p:sldId id="324" r:id="rId10"/>
    <p:sldId id="320" r:id="rId11"/>
    <p:sldId id="272" r:id="rId12"/>
    <p:sldId id="273" r:id="rId13"/>
    <p:sldId id="274" r:id="rId14"/>
    <p:sldId id="277" r:id="rId15"/>
    <p:sldId id="278" r:id="rId16"/>
    <p:sldId id="279" r:id="rId17"/>
    <p:sldId id="280" r:id="rId18"/>
    <p:sldId id="283" r:id="rId19"/>
    <p:sldId id="284" r:id="rId20"/>
    <p:sldId id="325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23" r:id="rId39"/>
    <p:sldId id="304" r:id="rId40"/>
    <p:sldId id="305" r:id="rId41"/>
    <p:sldId id="306" r:id="rId42"/>
    <p:sldId id="307" r:id="rId43"/>
    <p:sldId id="308" r:id="rId44"/>
    <p:sldId id="312" r:id="rId45"/>
    <p:sldId id="313" r:id="rId46"/>
    <p:sldId id="314" r:id="rId47"/>
    <p:sldId id="319" r:id="rId48"/>
    <p:sldId id="316" r:id="rId49"/>
    <p:sldId id="326" r:id="rId50"/>
    <p:sldId id="327" r:id="rId51"/>
    <p:sldId id="317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1518B-4D32-4D32-B127-4E986573D2E8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76AC-BA03-471E-8428-2A30F0E095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1518B-4D32-4D32-B127-4E986573D2E8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76AC-BA03-471E-8428-2A30F0E095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1518B-4D32-4D32-B127-4E986573D2E8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76AC-BA03-471E-8428-2A30F0E095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1518B-4D32-4D32-B127-4E986573D2E8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76AC-BA03-471E-8428-2A30F0E095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1518B-4D32-4D32-B127-4E986573D2E8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76AC-BA03-471E-8428-2A30F0E095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1518B-4D32-4D32-B127-4E986573D2E8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76AC-BA03-471E-8428-2A30F0E095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1518B-4D32-4D32-B127-4E986573D2E8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76AC-BA03-471E-8428-2A30F0E095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1518B-4D32-4D32-B127-4E986573D2E8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76AC-BA03-471E-8428-2A30F0E095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1518B-4D32-4D32-B127-4E986573D2E8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76AC-BA03-471E-8428-2A30F0E095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1518B-4D32-4D32-B127-4E986573D2E8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76AC-BA03-471E-8428-2A30F0E095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1518B-4D32-4D32-B127-4E986573D2E8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76AC-BA03-471E-8428-2A30F0E095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1518B-4D32-4D32-B127-4E986573D2E8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076AC-BA03-471E-8428-2A30F0E095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yandex.ru/images/search?pos=5&amp;img_url=https://sun9-57.userapi.com/c639124/v639124921/6b351/yOGA0CL36SM.jpg&amp;text=%D0%BA%D0%B0%D1%80%D1%82%D0%B8%D0%BD%D0%BA%D0%B8+%D0%BD%D0%B0+%D1%82%D0%B5%D0%BC%D1%83+%D0%B7%D0%B8%D0%BC%D0%B0+%D0%B4%D0%BB%D1%8F+%D0%B4%D0%B5%D1%82%D1%81%D0%BA%D0%BE%D0%B3%D0%BE+%D1%81%D0%B0%D0%B4%D0%B0&amp;rpt=simage&amp;lr=11101&amp;source=wiz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6;&#1090;&#1082;&#1088;&#1099;&#1090;&#1086;&#1077;%202020\&#1091;&#1083;&#1099;&#1073;&#1082;&#1072;.mp3" TargetMode="Externa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5.infourok.ru/uploads/ex/010c/000b99cb-5b76a346/img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55976" y="4941168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5373216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Рузляева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Елена Викторовна</a:t>
            </a:r>
          </a:p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thumbs.dreamstime.com/b/%D0%B2%D0%BE%D1%80%D0%BE%D0%B1%D0%B5%D0%B9-1681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196752"/>
            <a:ext cx="1983797" cy="1872208"/>
          </a:xfrm>
          <a:prstGeom prst="rect">
            <a:avLst/>
          </a:prstGeom>
          <a:noFill/>
        </p:spPr>
      </p:pic>
      <p:pic>
        <p:nvPicPr>
          <p:cNvPr id="75780" name="Picture 4" descr="https://proprikol.ru/wp-content/uploads/2019/08/kartinki-vorony-dlya-detej-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908720"/>
            <a:ext cx="3203950" cy="2160239"/>
          </a:xfrm>
          <a:prstGeom prst="rect">
            <a:avLst/>
          </a:prstGeom>
          <a:noFill/>
        </p:spPr>
      </p:pic>
      <p:pic>
        <p:nvPicPr>
          <p:cNvPr id="75782" name="Picture 6" descr="https://cdn.pixabay.com/photo/2018/09/27/00/51/dragonfly-3705959_1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2420888"/>
            <a:ext cx="1326297" cy="1424212"/>
          </a:xfrm>
          <a:prstGeom prst="rect">
            <a:avLst/>
          </a:prstGeom>
          <a:noFill/>
        </p:spPr>
      </p:pic>
      <p:pic>
        <p:nvPicPr>
          <p:cNvPr id="75784" name="Picture 8" descr="https://ds05.infourok.ru/uploads/ex/069c/0000a2db-e42a49de/img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861048"/>
            <a:ext cx="3264362" cy="2448272"/>
          </a:xfrm>
          <a:prstGeom prst="rect">
            <a:avLst/>
          </a:prstGeom>
          <a:noFill/>
        </p:spPr>
      </p:pic>
      <p:pic>
        <p:nvPicPr>
          <p:cNvPr id="75786" name="Picture 10" descr="https://i.pinimg.com/originals/a2/1a/dc/a21adc2737225aaf8f44ceaacf176e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077072"/>
            <a:ext cx="2304256" cy="17281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524328" y="4653136"/>
            <a:ext cx="115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f471bc1989e6bb45f1f6f9f34594721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6747969" cy="5400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f4.mylove.ru/OayV4t1w5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memas.club/wp-content/uploads/2019/05/43-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28391" cy="3528392"/>
          </a:xfrm>
          <a:prstGeom prst="rect">
            <a:avLst/>
          </a:prstGeom>
          <a:noFill/>
        </p:spPr>
      </p:pic>
      <p:pic>
        <p:nvPicPr>
          <p:cNvPr id="31748" name="Picture 4" descr="http://pristor.ru/wp-content/uploads/2019/01/%D0%9A%D1%80%D0%B0%D1%81%D0%B8%D0%B2%D1%8B%D0%B5-%D0%B8-%D0%B8%D0%BD%D1%82%D0%B5%D1%80%D0%B5%D1%81%D0%BD%D1%8B%D0%B5-%D1%80%D0%B8%D1%81%D1%83%D0%BD%D0%BA%D0%B8-%D1%84%D0%BE%D1%82%D0%BE-%D0%BA%D0%B0%D1%80%D1%82%D0%B8%D0%BD%D0%BA%D0%B8-%D0%A1%D0%B8%D0%BD%D0%B8%D1%86%D1%8B-%D0%BF%D0%BE%D0%B4%D0%B1%D0%BE%D1%80%D0%BA%D0%B0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3600400" cy="3717032"/>
          </a:xfrm>
          <a:prstGeom prst="rect">
            <a:avLst/>
          </a:prstGeom>
          <a:noFill/>
        </p:spPr>
      </p:pic>
      <p:pic>
        <p:nvPicPr>
          <p:cNvPr id="31750" name="Picture 6" descr="https://thumbs.dreamstime.com/b/%D0%B2%D0%BE%D1%80%D0%BE%D0%B1%D0%B5%D0%B9-domesticus-%D0%BF%D1%80%D0%BE%D0%B5%D0%B7%D0%B6%D0%B5%D0%B3%D0%BE-82064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89648"/>
            <a:ext cx="3800122" cy="3168352"/>
          </a:xfrm>
          <a:prstGeom prst="rect">
            <a:avLst/>
          </a:prstGeom>
          <a:noFill/>
        </p:spPr>
      </p:pic>
      <p:pic>
        <p:nvPicPr>
          <p:cNvPr id="31752" name="Picture 8" descr="https://i.pinimg.com/736x/9e/e1/a3/9ee1a3da50b0bf5a5e81f7bee94d90d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717032"/>
            <a:ext cx="3024336" cy="287229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planetaskazok.ru/images/stories/dr_skz/zayats_kosika_i_druzya/img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s1.1zoom.ru/big3/637/Domestic_pig_Grass_491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s://s1.1zoom.ru/b5050/621/370810-sepik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clipart-best.com/img/ladybug/ladybug-clip-art-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7438021" cy="583264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lipart-best.com/img/traffic-light/traffic-light-clip-art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400240" cy="6858000"/>
          </a:xfrm>
          <a:prstGeom prst="rect">
            <a:avLst/>
          </a:prstGeom>
          <a:noFill/>
        </p:spPr>
      </p:pic>
      <p:pic>
        <p:nvPicPr>
          <p:cNvPr id="4" name="Picture 4" descr="https://c7.hotpng.com/preview/769/307/801/5bc15d98478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0"/>
            <a:ext cx="568863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ses-msk.ru/wp-content/uploads/2019/06/ses-msk-payk-3-1024x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humbs.dreamstime.com/b/%D0%B2%D0%BE%D1%80%D0%BE%D0%B1%D0%B5%D0%B9-1681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92"/>
            <a:ext cx="9144000" cy="685999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.pngio.com/carrot-nose-clipart-free-download-best-carrot-nose-clipart-on-snowman-nose-template-820_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92" y="32257"/>
            <a:ext cx="6365170" cy="4608512"/>
          </a:xfrm>
          <a:prstGeom prst="rect">
            <a:avLst/>
          </a:prstGeom>
          <a:noFill/>
        </p:spPr>
      </p:pic>
      <p:pic>
        <p:nvPicPr>
          <p:cNvPr id="3" name="Picture 2" descr="https://ds05.infourok.ru/uploads/ex/0617/000fa9fe-db358737/hello_html_5cd2e6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251236"/>
            <a:ext cx="3600400" cy="5604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603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cd/b7/2d/cdb72d89389b1d724c3a02b186595be7--snow-queen-mys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konspekta.net/studopediaru/baza26/3680086397887.files/image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antushka.ru/wp-content/uploads/2020/03/skazka-belosnezhka-i-sem-gnom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stars.mmgp.com/uploads/reviews/products/05_21_03_23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i.ytimg.com/vi/Q5L7FaF6vKE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is4.mzstatic.com/image/thumb/Purple1/v4/56/e7/75/56e775b2-a8a9-2afd-7ef5-dbb2fd9eb63a/pr_source.jpg/1024x1024b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i.ytimg.com/vi/8zVURchx3fg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antique.newbookshop.ru/pict/1008345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i.ytimg.com/vi/B734I2VUj4w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https://suhodolskoe.ru/images/fish/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7537" y="0"/>
            <a:ext cx="4176463" cy="4176464"/>
          </a:xfrm>
          <a:prstGeom prst="rect">
            <a:avLst/>
          </a:prstGeom>
          <a:noFill/>
        </p:spPr>
      </p:pic>
      <p:pic>
        <p:nvPicPr>
          <p:cNvPr id="16394" name="Picture 10" descr="https://vk.vkfaces.com/851036/v851036916/e7a97/-Hg_52zGr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212976"/>
            <a:ext cx="3669569" cy="3645024"/>
          </a:xfrm>
          <a:prstGeom prst="rect">
            <a:avLst/>
          </a:prstGeom>
          <a:noFill/>
        </p:spPr>
      </p:pic>
      <p:pic>
        <p:nvPicPr>
          <p:cNvPr id="16396" name="Picture 12" descr="https://i.pinimg.com/originals/10/e7/34/10e734be8bf8c62eff9024bb2f31cd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161711" cy="42210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skazkibasni.ru/wp-content/uploads/2017/09/45%D0%BD45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irecommend.ru/sites/default/files/imagecache/copyright1/user-images/345737/fv5JzFnawXzJkwiisKfX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cdn1.ozone.ru/multimedia/1026058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i.ytimg.com/vi/GTbwsuo-GTs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fantasticbook.ru/pict/1005948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antique.newbookshop.ru/pict/1005947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ds04.infourok.ru/uploads/ex/0152/00130099-d3cabaa9/2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kopilka.edu-eao.ru/wp-content/uploads/2019/09/Rya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4" name="Picture 6" descr="https://hot-catalog.ru/i/imgs/cdn1.ozone.ru/multimedia/1026058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a2b2.ru/storage/files/person/144624/section/62212/81374_Kartinki_dlya_detey_5_let_31_07042340-1024x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c.piclect.com/o200112_9f7d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.mycdn.me/i?r=AzEPZsRbOZEKgBhR0XGMT1RkzJ2xAaKRDbMRyIPbKbNZ9aaKTM5SRkZCeTgDn6uOy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mishka-knizhka.ru/wp-content/uploads/2018/10/chetvertyy-lishnij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77686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xn--1-gtb4au.xn--p1ai/img/6016536_1600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99176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dlyarazvitiya.ru/wp-content/uploads/2018/10/chetvertyy-lishnij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loud.prezentacii.org/19/09/160926/images/scre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79512"/>
            <a:ext cx="9144000" cy="8037512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2.bp.blogspot.com/-VputEdOO138/WxzaAJ_MXII/AAAAAAAAEJk/ByNjBeyZOKoCDj1T_5ORpBDSh_AINvlQACEwYBhgL/s1600/20381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eaclub.ru/tim/941c69065aa5a21a155ff65507c88ef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ytimg.com/vi/4nf8gGUXBko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42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eaclub.ru/tim/bb8d42baa4a21525248a9b59c8ecca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74"/>
            <a:ext cx="9048750" cy="6791326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holm_slavy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284984"/>
            <a:ext cx="4320000" cy="3240000"/>
          </a:xfrm>
          <a:prstGeom prst="rect">
            <a:avLst/>
          </a:prstGeom>
          <a:noFill/>
        </p:spPr>
      </p:pic>
      <p:pic>
        <p:nvPicPr>
          <p:cNvPr id="4099" name="Picture 3" descr="C:\Users\Пользователь\Desktop\44_privokzalnaya_ploschad_1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2656"/>
            <a:ext cx="3600000" cy="2700675"/>
          </a:xfrm>
          <a:prstGeom prst="rect">
            <a:avLst/>
          </a:prstGeom>
          <a:noFill/>
        </p:spPr>
      </p:pic>
      <p:pic>
        <p:nvPicPr>
          <p:cNvPr id="4100" name="Picture 4" descr="C:\Users\Пользователь\Desktop\IMG_07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4047052" cy="27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784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220501" y="731322"/>
            <a:ext cx="10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2"/>
              </a:rPr>
              <a:t>980×700</a:t>
            </a:r>
            <a:endParaRPr lang="ru-RU" dirty="0">
              <a:hlinkClick r:id="rId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87301" y="3677722"/>
            <a:ext cx="10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2"/>
              </a:rPr>
              <a:t>980×700</a:t>
            </a:r>
            <a:endParaRPr lang="ru-RU" dirty="0">
              <a:hlinkClick r:id="rId2"/>
            </a:endParaRPr>
          </a:p>
        </p:txBody>
      </p:sp>
      <p:pic>
        <p:nvPicPr>
          <p:cNvPr id="2050" name="Picture 2" descr="C:\Users\Пользователь\Desktop\8e681f580b503d64582f85234ec076f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76672"/>
            <a:ext cx="3600000" cy="2619001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slide-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429000"/>
            <a:ext cx="3600000" cy="2696338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3d4fdfad2e3f4e0873871f6e6c450ff8--primitive-country-christmas-winter-wal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429000"/>
            <a:ext cx="3600000" cy="2700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fsd.multiurok.ru/html/2017/10/23/s_59edf950f0920/s719260_3_4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88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4.infourok.ru/uploads/ex/0679/00020248-ca86d157/img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улыб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on-desktop.com/wps/2018Nature___Seasons___Spring_Flowering_lush_apple_tree_branch_against_the_blue_sky_in_the_spring_12420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clipart-best.com/img/traffic-light/traffic-light-clip-art-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5400240" cy="6858000"/>
          </a:xfrm>
          <a:prstGeom prst="rect">
            <a:avLst/>
          </a:prstGeom>
          <a:noFill/>
        </p:spPr>
      </p:pic>
      <p:pic>
        <p:nvPicPr>
          <p:cNvPr id="25604" name="Picture 4" descr="https://c7.hotpng.com/preview/769/307/801/5bc15d98478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0"/>
            <a:ext cx="5688632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im0-tub-ru.yandex.net/i?id=b0e55b7bbf4702b2374526f8dfa1d19f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30" name="Picture 6" descr="https://ds02.infourok.ru/uploads/ex/06f2/000696a1-0b36ef5d/img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0.liveinternet.ru/images/attach/c/5/86/613/86613112_large_Veselie_dom_zadaniya_6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244408"/>
            <a:ext cx="9144000" cy="167778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64288" y="5301209"/>
            <a:ext cx="1224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22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10</Words>
  <Application>Microsoft Office PowerPoint</Application>
  <PresentationFormat>Экран (4:3)</PresentationFormat>
  <Paragraphs>7</Paragraphs>
  <Slides>51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123</cp:lastModifiedBy>
  <cp:revision>58</cp:revision>
  <dcterms:created xsi:type="dcterms:W3CDTF">2020-10-14T17:15:46Z</dcterms:created>
  <dcterms:modified xsi:type="dcterms:W3CDTF">2021-02-22T14:53:25Z</dcterms:modified>
</cp:coreProperties>
</file>