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78" autoAdjust="0"/>
    <p:restoredTop sz="94660"/>
  </p:normalViewPr>
  <p:slideViewPr>
    <p:cSldViewPr>
      <p:cViewPr varScale="1">
        <p:scale>
          <a:sx n="86" d="100"/>
          <a:sy n="86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93E1-B7AB-4962-89F4-CC6C4FEEFDF2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81F-62DC-4892-861B-489744DCB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93E1-B7AB-4962-89F4-CC6C4FEEFDF2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81F-62DC-4892-861B-489744DCB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93E1-B7AB-4962-89F4-CC6C4FEEFDF2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81F-62DC-4892-861B-489744DCB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93E1-B7AB-4962-89F4-CC6C4FEEFDF2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81F-62DC-4892-861B-489744DCB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93E1-B7AB-4962-89F4-CC6C4FEEFDF2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81F-62DC-4892-861B-489744DCB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93E1-B7AB-4962-89F4-CC6C4FEEFDF2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81F-62DC-4892-861B-489744DCB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93E1-B7AB-4962-89F4-CC6C4FEEFDF2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81F-62DC-4892-861B-489744DCB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93E1-B7AB-4962-89F4-CC6C4FEEFDF2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81F-62DC-4892-861B-489744DCB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93E1-B7AB-4962-89F4-CC6C4FEEFDF2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81F-62DC-4892-861B-489744DCB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93E1-B7AB-4962-89F4-CC6C4FEEFDF2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81F-62DC-4892-861B-489744DCB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93E1-B7AB-4962-89F4-CC6C4FEEFDF2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81F-62DC-4892-861B-489744DCB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093E1-B7AB-4962-89F4-CC6C4FEEFDF2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F81F-62DC-4892-861B-489744DCB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s://findslide.ru/img/thumbs/e2d841d61abe64f35d41c3deae2363af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moscowparks.narod.ru/piptsar/birdend/31/ph18/sirius_msk_dsc15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80010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s://i.pinimg.com/736x/45/cb/f5/45cbf55f07becdea7b3fc86bc4d483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5753100" cy="383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.liveinternet.ru/images/attach/c/2/67/612/67612179_00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9669" y="1600200"/>
            <a:ext cx="532466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c.pics.livejournal.com/magpie_the_bird/26040875/2153717/2153717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pinimg.com/736x/c0/63/ec/c063ec341a396924e8755b7b99f0db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s://cdn.photosight.ru/sight/2006/02/07/1263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620000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3.guns.ru/forums/icons/forum_pictures/004109/41095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thumbs.dreamstime.com/b/%D0%B2%D0%BE%D0%BB%D1%87%D0%B0%D0%BD%D0%BA%D0%B0-%D0%B2%D0%BE%D0%BB%D0%BA%D0%B0-%D1%82%D0%B8%D0%BC%D0%B1%D0%B5%D1%80%D1%81%D0%B0-%D0%B2-%D0%B4%D0%B8%D0%BA%D0%BE%D0%BC-131323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9075"/>
            <a:ext cx="7620000" cy="663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41.radikal.ru/i091/1310/38/c69f83e0d35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4036" name="AutoShape 4" descr="https://s1.slide-share.ru/s_image/af8322d280b1ed922b168f6fe7df27d2/7a5ae3bd-3f94-44be-b670-2d1dce17ee0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s1.slide-share.ru/s_image/af8322d280b1ed922b168f6fe7df27d2/7a5ae3bd-3f94-44be-b670-2d1dce17ee0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https://s1.slide-share.ru/s_image/af8322d280b1ed922b168f6fe7df27d2/7a5ae3bd-3f94-44be-b670-2d1dce17ee0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https://s1.slide-share.ru/s_image/af8322d280b1ed922b168f6fe7df27d2/7a5ae3bd-3f94-44be-b670-2d1dce17ee0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4" name="AutoShape 12" descr="https://s1.slide-share.ru/s_image/af8322d280b1ed922b168f6fe7df27d2/7a5ae3bd-3f94-44be-b670-2d1dce17ee0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6" name="AutoShape 14" descr="https://s1.slide-share.ru/s_image/af8322d280b1ed922b168f6fe7df27d2/7a5ae3bd-3f94-44be-b670-2d1dce17ee0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8" name="AutoShape 16" descr="https://s1.slide-share.ru/s_image/af8322d280b1ed922b168f6fe7df27d2/7a5ae3bd-3f94-44be-b670-2d1dce17ee0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0" name="AutoShape 18" descr="https://s1.slide-share.ru/s_image/af8322d280b1ed922b168f6fe7df27d2/7a5ae3bd-3f94-44be-b670-2d1dce17ee0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52" name="Picture 20" descr="https://present5.com/presentation/3/59825272_248117770.pdf-img/59825272_248117770.pdf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imgfon.ru/Img/Crop/800x600/Nature/hvoya-les-derevya-zima-sneg-den.jpg?img.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llyslide.com/thumbs/686458e1e1554b10593e4dd03d963df9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mypresentation.ru/documents/278e622632b18708f37dcf90988a7301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rivetsochi.ru/uploads/images/08/02/95/2019/07/17/c854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09625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530" name="AutoShape 2" descr="https://bear.org/wp-content/uploads/2008/01/den_throw-mound_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bear.org/wp-content/uploads/2008/01/den_throw-mound_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mages.myshared.ru/76/1377549/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1.ozone.ru/multimedia/10324963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6078" y="1600200"/>
            <a:ext cx="603184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marshruty.ru/PhotoFiles/9/7/c/9/97c9e6aea03a47cbb41b2b2483f07f85/large/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s://fsd.kopilkaurokov.ru/uploads/user_file_549c27e28a8c6/user_file_549c27e28a8c6_1_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810250" cy="603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news.ykt.ru/upload/image/2020/08/106043/main.jpg?159771055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9297" y="1600200"/>
            <a:ext cx="638540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lol</dc:creator>
  <cp:lastModifiedBy>lol</cp:lastModifiedBy>
  <cp:revision>29</cp:revision>
  <dcterms:created xsi:type="dcterms:W3CDTF">2021-01-13T04:43:21Z</dcterms:created>
  <dcterms:modified xsi:type="dcterms:W3CDTF">2021-01-14T13:58:50Z</dcterms:modified>
</cp:coreProperties>
</file>