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70" r:id="rId11"/>
    <p:sldId id="271" r:id="rId12"/>
    <p:sldId id="272" r:id="rId13"/>
    <p:sldId id="273" r:id="rId14"/>
    <p:sldId id="275" r:id="rId15"/>
    <p:sldId id="274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8BCDE"/>
    <a:srgbClr val="54AB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86" d="100"/>
          <a:sy n="86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64288D-7791-4FD3-A6D2-F2C3E4451A73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trk-saratov.ru/images/cms/data/2013/%D0%BE%D0%BA%D1%82%D1%8F%D0%B1%D1%80%D1%8C/10/winter_0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039" cy="69637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16367" y="24153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5260" y="548680"/>
            <a:ext cx="64345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Презентация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тему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«Зимующие птицы»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5341920"/>
            <a:ext cx="42148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Подготовила Лобанова </a:t>
            </a:r>
            <a: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Людмила Александровна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12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3138" y="692694"/>
            <a:ext cx="71686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Постройте кормушки!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barbariki.ru/images/feeder/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911432"/>
            <a:ext cx="2592288" cy="199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4gazon.ru/wp-content/uploads/2013/07/kormushka-dlya-pti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8512" y="1659135"/>
            <a:ext cx="2254651" cy="249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://img0.liveinternet.ru/images/attach/c/4/82/447/82447664_000627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6875" y="4007906"/>
            <a:ext cx="2669021" cy="195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0" name="Picture 10" descr="http://500ptiz.ru/wp-content/uploads/2011/11/kormushki_bird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8512" y="4154130"/>
            <a:ext cx="2306949" cy="204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http://xn----8sbiecm6bhdx8i.xn--p1ai/sites/default/files/kormushka_butil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4351" y="3460934"/>
            <a:ext cx="2297661" cy="155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5724128" y="1534242"/>
            <a:ext cx="283736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В морозы птицы с радостью полакомятся кормом, оставленным людьми в кормушках. Это поможет им пережить сильные холода.</a:t>
            </a:r>
            <a:endParaRPr lang="ru-RU" sz="2800" b="1" dirty="0">
              <a:ln w="18415" cmpd="sng">
                <a:noFill/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2011" y="692694"/>
            <a:ext cx="68403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2729" y="1977631"/>
            <a:ext cx="2874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err="1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Спинкою</a:t>
            </a:r>
            <a:r>
              <a:rPr lang="ru-RU" sz="2000" b="1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зеленовата,</a:t>
            </a:r>
          </a:p>
          <a:p>
            <a:r>
              <a:rPr lang="ru-RU" sz="2000" b="1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Животиком желтовата,</a:t>
            </a:r>
          </a:p>
          <a:p>
            <a:r>
              <a:rPr lang="ru-RU" sz="2000" b="1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Чёрненькая шапочка</a:t>
            </a:r>
          </a:p>
          <a:p>
            <a:r>
              <a:rPr lang="ru-RU" sz="2000" b="1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И полоска шарфика</a:t>
            </a: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ergvlar.ru/wp-content/uploads/2011/04/46654_o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0558" y="1647681"/>
            <a:ext cx="2342820" cy="1983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4860032" y="423095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В небе кружит птичек стая,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Стая, вовсе не простая!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Стаю эту ты не бей: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Стаю сизых …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30" name="Picture 6" descr="http://upload.wikimedia.org/wikipedia/commons/a/aa/Go%C5%82%C4%85b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0750" y="4039125"/>
            <a:ext cx="2057890" cy="2014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7888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0" y="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9949" y="172893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Найдешь её в своём дворе,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Она на радость детворе.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Ты обижать её не смей!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Эта птичка - ...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75756" y="4022642"/>
            <a:ext cx="287472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В лесу, под щебет,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Звон и свист,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Стучит лесной телеграфист: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"Здорово, дрозд, приятель!"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И ставит подпись ...</a:t>
            </a:r>
          </a:p>
        </p:txBody>
      </p:sp>
      <p:pic>
        <p:nvPicPr>
          <p:cNvPr id="2050" name="Picture 2" descr="http://pticyrus.info/wp-content/uploads/2012/02/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1755075"/>
            <a:ext cx="2520280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www.goldensites.ru/media/1/B_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18430" y="4005064"/>
            <a:ext cx="1919964" cy="201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0127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1785926"/>
            <a:ext cx="2874728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Хочет с детства эта птица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Стать известною певицей.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День и ночь неугомонно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" Кар–кар–кар! " – поёт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73400" y="4077072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noFill/>
                  <a:prstDash val="solid"/>
                </a:ln>
              </a:rPr>
              <a:t>Чернокрылый,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</a:rPr>
              <a:t>Красногрудый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</a:rPr>
              <a:t>И зимой найдет приют: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</a:rPr>
              <a:t>Не боится он простуды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</a:rPr>
              <a:t>- С первым снегом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</a:rPr>
              <a:t>Тут как тут!</a:t>
            </a:r>
          </a:p>
        </p:txBody>
      </p:sp>
      <p:pic>
        <p:nvPicPr>
          <p:cNvPr id="1028" name="Picture 4" descr="http://www.ua.all.biz/img/ua/catalog/1948833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43308" y="3971383"/>
            <a:ext cx="2234149" cy="2150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http://www.catarrh.narod.ru/gallery/raven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9906" y="1551568"/>
            <a:ext cx="231765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0005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Отгадай кто лишний?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ergvlar.ru/wp-content/uploads/2011/04/46654_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10" y="2357430"/>
            <a:ext cx="2346960" cy="1987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 descr="http://www.goldensites.ru/media/1/B_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9058" y="2428868"/>
            <a:ext cx="1919964" cy="201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http://s2.fotokto.ru/photo/full/135/1359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500306"/>
            <a:ext cx="2500298" cy="1904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ergei\Desktop\bird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8802"/>
            <a:ext cx="3071834" cy="23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Sergei\Desktop\2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928802"/>
            <a:ext cx="2861696" cy="27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3497816" cy="320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6314" y="1714488"/>
            <a:ext cx="3571900" cy="327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628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229600" cy="2357454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Молодцы, ребята.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7666" y="34240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7666" y="620688"/>
            <a:ext cx="878208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Образовательные цели:</a:t>
            </a:r>
          </a:p>
          <a:p>
            <a:pPr algn="ctr"/>
            <a:endParaRPr lang="ru-RU" sz="2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Закрепление представления о зимующих птицах.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Расширение словарного запаса по теме «Зимующие птицы»</a:t>
            </a:r>
          </a:p>
          <a:p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(снегирь, ворона, синица, воробей, голубь, кормить, </a:t>
            </a:r>
          </a:p>
          <a:p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голодный, помогать, кормушка, крыло, хвост, клюв).</a:t>
            </a:r>
          </a:p>
          <a:p>
            <a:pPr algn="ctr"/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Развивающие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монологической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речи, зрительного </a:t>
            </a:r>
          </a:p>
          <a:p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внимания, мышления.</a:t>
            </a:r>
          </a:p>
          <a:p>
            <a:pPr algn="ctr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Воспитательные цели: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Формирование навыков сотрудничества, взаимопонимания, доброжелательности, самостоятельности.</a:t>
            </a:r>
          </a:p>
          <a:p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Воспитание любви и бережного отношения к природе.</a:t>
            </a:r>
          </a:p>
          <a:p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7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84784"/>
            <a:ext cx="698477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pPr algn="ctr"/>
            <a:endParaRPr lang="ru-RU" sz="3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Интерактивная доска.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Презентация.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Пьесы П. И. Чайковского из цикла «Времена года»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31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layfoto.ru/wp-content/uploads/2012/11/%D0%B7%D0%B8%D0%BC%D0%B0-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871319"/>
            <a:ext cx="691233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 наступлением зимы многие птицы </a:t>
            </a:r>
          </a:p>
          <a:p>
            <a:r>
              <a:rPr lang="ru-RU" sz="4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покидают родные края. Однако, немало </a:t>
            </a:r>
          </a:p>
          <a:p>
            <a:r>
              <a:rPr lang="ru-RU" sz="4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из них остается зимовать вместе с нами…</a:t>
            </a:r>
            <a:endParaRPr lang="ru-RU" sz="4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8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17246" y="156775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1114" y="692694"/>
            <a:ext cx="5747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333750" cy="204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211960" y="1700808"/>
            <a:ext cx="4535070" cy="44012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Летом синицы питаются только насекомыми. Зимой насекомые прячутся, и птичкам приходится плохо, зимой они прилетают к нашим домам за помощью. Они будут клевать всё, что дадите: зерно, крупу, крошки хлеба, кусочки мяса, несолёного сала</a:t>
            </a:r>
            <a:r>
              <a:rPr lang="ru-RU" sz="2800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n w="18415" cmpd="sng">
                <a:noFill/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7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0580" y="1695427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Снегирь чуть крупнее воробья, очень плотного сложения, сверху голубовато-серая с чёрным шапочка, подбородком, крыльями и хвостом, белыми надхвостьем и полосой на крыле, щёки и грудь у самцов красные или красно-розовые.</a:t>
            </a:r>
          </a:p>
        </p:txBody>
      </p:sp>
      <p:pic>
        <p:nvPicPr>
          <p:cNvPr id="4098" name="Picture 2" descr="http://pics.livejournal.com/ulitka_kg/pic/000ap7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7968"/>
            <a:ext cx="3839790" cy="2094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501114" y="692694"/>
            <a:ext cx="5747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2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1085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У голубей туловище светло-серое, с беловатым надхвостьем и двумя тёмными полосами на внешней стороне крыльев. Обладает прекрасным зрением – различает цвета</a:t>
            </a:r>
          </a:p>
        </p:txBody>
      </p:sp>
      <p:pic>
        <p:nvPicPr>
          <p:cNvPr id="5122" name="Picture 2" descr="http://upload.wikimedia.org/wikipedia/commons/d/de/Orsopapera-colombo_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1765203"/>
            <a:ext cx="3270844" cy="245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501114" y="692694"/>
            <a:ext cx="5747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7119" y="4510408"/>
            <a:ext cx="7454369" cy="181588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радуги и ультрафиолетовые лучи. Питается растительными кормами: семенами, ягодами, плодами фруктовых деревьев.</a:t>
            </a: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3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Воробей – бойкая, жизнерадостная, находчивая и общительная птица. Клюёт овёс, пшено, зимой селится вблизи жилища человека, клюёт всё, что найдёт – всеядная птица.</a:t>
            </a:r>
            <a:endParaRPr lang="ru-RU" sz="2800" b="1" dirty="0" smtClean="0">
              <a:ln w="18415" cmpd="sng">
                <a:noFill/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1114" y="692694"/>
            <a:ext cx="5747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3888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Вороны очень умны. Фигура у вороны довольно неуклюжая. Ест ворона всё. Падаль, мыши, птички и их яйца, всякого рода черви и жуки, слизняки, рыба, овощи, фрукты, сыр, творог – всё ей годится. В природе ворона безусловно полезна, но вблизи человеческого жилья становится воровкой.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1114" y="692694"/>
            <a:ext cx="5747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f3.foto.rambler.ru/preview/r/668x514/4ecc94cd-17fd-4f59-cd94-937cc43d4f76/%D0%92%D0%BE%D1%80%D0%BE%D0%BD%D0%B0_%D0%A1%D0%B5%D1%80%D0%B0%D1%8F_%D0%B2%D0%BE%D1%80%D0%BE%D0%BD%D0%B0_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811633"/>
            <a:ext cx="3096344" cy="2382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7952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372</TotalTime>
  <Words>513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Отгадай кто лишний?</vt:lpstr>
      <vt:lpstr>Слайд 15</vt:lpstr>
      <vt:lpstr>Молодцы, ребята.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lol</cp:lastModifiedBy>
  <cp:revision>62</cp:revision>
  <dcterms:created xsi:type="dcterms:W3CDTF">2013-11-30T07:31:00Z</dcterms:created>
  <dcterms:modified xsi:type="dcterms:W3CDTF">2020-11-23T13:35:17Z</dcterms:modified>
</cp:coreProperties>
</file>