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6B6"/>
    <a:srgbClr val="FDCFCF"/>
    <a:srgbClr val="FA877E"/>
    <a:srgbClr val="F66464"/>
    <a:srgbClr val="EBFFE1"/>
    <a:srgbClr val="CCFFB3"/>
    <a:srgbClr val="EFDE05"/>
    <a:srgbClr val="FB8605"/>
    <a:srgbClr val="F1A53F"/>
    <a:srgbClr val="F78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314-262B-4D78-909D-9B1E84EF625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C7C-9CC2-499F-B8EE-13D01964F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5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314-262B-4D78-909D-9B1E84EF625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C7C-9CC2-499F-B8EE-13D01964F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6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314-262B-4D78-909D-9B1E84EF625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C7C-9CC2-499F-B8EE-13D01964F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0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314-262B-4D78-909D-9B1E84EF625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C7C-9CC2-499F-B8EE-13D01964F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9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314-262B-4D78-909D-9B1E84EF625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C7C-9CC2-499F-B8EE-13D01964F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7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314-262B-4D78-909D-9B1E84EF625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C7C-9CC2-499F-B8EE-13D01964F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3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314-262B-4D78-909D-9B1E84EF625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C7C-9CC2-499F-B8EE-13D01964F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2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314-262B-4D78-909D-9B1E84EF625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C7C-9CC2-499F-B8EE-13D01964F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05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314-262B-4D78-909D-9B1E84EF625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C7C-9CC2-499F-B8EE-13D01964F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1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314-262B-4D78-909D-9B1E84EF625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C7C-9CC2-499F-B8EE-13D01964F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96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C314-262B-4D78-909D-9B1E84EF625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1C7C-9CC2-499F-B8EE-13D01964F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4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C314-262B-4D78-909D-9B1E84EF625C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81C7C-9CC2-499F-B8EE-13D01964F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0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7975" y="1290934"/>
            <a:ext cx="7058025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50000">
                      <a:schemeClr val="accent4">
                        <a:lumMod val="0"/>
                        <a:lumOff val="100000"/>
                      </a:schemeClr>
                    </a:gs>
                    <a:gs pos="19000">
                      <a:srgbClr val="00B050"/>
                    </a:gs>
                    <a:gs pos="95000">
                      <a:srgbClr val="FF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Оттенки цветов</a:t>
            </a:r>
            <a:endParaRPr lang="ru-RU" sz="8000" b="1" cap="none" spc="0" dirty="0">
              <a:ln w="12700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50000">
                    <a:schemeClr val="accent4">
                      <a:lumMod val="0"/>
                      <a:lumOff val="100000"/>
                    </a:schemeClr>
                  </a:gs>
                  <a:gs pos="19000">
                    <a:srgbClr val="00B050"/>
                  </a:gs>
                  <a:gs pos="95000">
                    <a:srgbClr val="FF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1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0100" y="895347"/>
            <a:ext cx="2247900" cy="45339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52825" y="895347"/>
            <a:ext cx="2247900" cy="45339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05550" y="895347"/>
            <a:ext cx="2247900" cy="4533904"/>
          </a:xfrm>
          <a:prstGeom prst="rect">
            <a:avLst/>
          </a:prstGeom>
          <a:solidFill>
            <a:srgbClr val="F78A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58275" y="895347"/>
            <a:ext cx="2247900" cy="45339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3894"/>
            <a:ext cx="4572000" cy="3162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78" y="1943894"/>
            <a:ext cx="5051597" cy="31623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07052" y="566241"/>
            <a:ext cx="237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Яблоко</a:t>
            </a:r>
            <a:endParaRPr lang="ru-RU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22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0100" y="895347"/>
            <a:ext cx="2247900" cy="45339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52825" y="895347"/>
            <a:ext cx="2247900" cy="4533904"/>
          </a:xfrm>
          <a:prstGeom prst="rect">
            <a:avLst/>
          </a:prstGeom>
          <a:solidFill>
            <a:srgbClr val="EFDE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05550" y="895347"/>
            <a:ext cx="2247900" cy="4533904"/>
          </a:xfrm>
          <a:prstGeom prst="rect">
            <a:avLst/>
          </a:prstGeom>
          <a:solidFill>
            <a:srgbClr val="F1A5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58275" y="895347"/>
            <a:ext cx="2247900" cy="4533904"/>
          </a:xfrm>
          <a:prstGeom prst="rect">
            <a:avLst/>
          </a:prstGeom>
          <a:solidFill>
            <a:srgbClr val="FB86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454150"/>
            <a:ext cx="5255786" cy="39179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1454150"/>
            <a:ext cx="5219700" cy="39147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41106" y="447973"/>
            <a:ext cx="3071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Апельсин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22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0100" y="895347"/>
            <a:ext cx="2247900" cy="45339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52825" y="895347"/>
            <a:ext cx="2247900" cy="4533904"/>
          </a:xfrm>
          <a:prstGeom prst="rect">
            <a:avLst/>
          </a:prstGeom>
          <a:solidFill>
            <a:srgbClr val="EB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05550" y="895347"/>
            <a:ext cx="2247900" cy="4533904"/>
          </a:xfrm>
          <a:prstGeom prst="rect">
            <a:avLst/>
          </a:prstGeom>
          <a:solidFill>
            <a:srgbClr val="FCB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58275" y="895347"/>
            <a:ext cx="2247900" cy="45339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25" y="1690688"/>
            <a:ext cx="5799549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4558943" y="566242"/>
            <a:ext cx="3074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Клубника</a:t>
            </a:r>
            <a:endParaRPr lang="ru-RU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68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Оттенки цветов</dc:title>
  <dc:creator>Администратор</dc:creator>
  <cp:lastModifiedBy>Администратор</cp:lastModifiedBy>
  <cp:revision>7</cp:revision>
  <dcterms:created xsi:type="dcterms:W3CDTF">2018-11-20T09:12:13Z</dcterms:created>
  <dcterms:modified xsi:type="dcterms:W3CDTF">2018-11-20T11:48:21Z</dcterms:modified>
</cp:coreProperties>
</file>