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5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8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0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0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7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0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8CC0-7066-4675-A87F-7DD8446F0C0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FE56-8BEB-445C-9630-7C07DE11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0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196752"/>
            <a:ext cx="7424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 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историческому 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Кузнецку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4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6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7384"/>
            <a:ext cx="561662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6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169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9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7" y="20247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0701"/>
            <a:ext cx="8244916" cy="54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6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476"/>
            <a:ext cx="8394914" cy="616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88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3476"/>
            <a:ext cx="8296811" cy="60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0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91"/>
            <a:ext cx="8496944" cy="566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70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91"/>
            <a:ext cx="8388932" cy="55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00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91"/>
            <a:ext cx="8280920" cy="552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0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24677"/>
            <a:ext cx="8182727" cy="60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3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64704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368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7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6685"/>
            <a:ext cx="8568952" cy="57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91"/>
            <a:ext cx="8388932" cy="55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8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91"/>
            <a:ext cx="8388932" cy="55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83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6685"/>
            <a:ext cx="8568952" cy="57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56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330"/>
            <a:ext cx="8322906" cy="610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48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91"/>
            <a:ext cx="8496944" cy="566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0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353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6685"/>
            <a:ext cx="8568952" cy="57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7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988840"/>
            <a:ext cx="833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7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0630"/>
            <a:ext cx="4392487" cy="658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6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88640"/>
            <a:ext cx="9180513" cy="612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47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64704"/>
            <a:ext cx="81009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4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459025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2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620688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39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691"/>
            <a:ext cx="8388932" cy="55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822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</Words>
  <Application>Microsoft Office PowerPoint</Application>
  <PresentationFormat>Экран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4</cp:revision>
  <dcterms:created xsi:type="dcterms:W3CDTF">2021-02-04T17:31:07Z</dcterms:created>
  <dcterms:modified xsi:type="dcterms:W3CDTF">2021-02-04T18:27:56Z</dcterms:modified>
</cp:coreProperties>
</file>