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FA3B-1AE7-4404-9762-02B58415380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724F-99BE-4344-BB6D-DC8B7FC7F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3;&#1088;&#1072;&#1073;&#1086;&#1074;&#1086;\&#1087;&#1088;&#1077;&#1079;&#1077;&#1085;&#1090;&#1072;&#1094;&#1080;&#1080;\&#1052;&#1063;&#1057;%20&#1056;&#1086;&#1089;&#1089;&#1080;&#1080;%20%5b&#1079;&#1072;%202011-2012&#1075;&#1086;&#1076;%5d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124744"/>
            <a:ext cx="5581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ПРОФЕССИЙ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Пользователь\Desktop\профессии\vostrebovannye-professii-spi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644885" cy="423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301208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Пользователь\Desktop\профессии\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435424" cy="2435424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профессии\thumb_20336_sonata_category_b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32477"/>
            <a:ext cx="2232248" cy="1763288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профессии\87082f3300aa1f12b2bb608f0d346f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933056"/>
            <a:ext cx="1693540" cy="1693540"/>
          </a:xfrm>
          <a:prstGeom prst="rect">
            <a:avLst/>
          </a:prstGeom>
          <a:noFill/>
        </p:spPr>
      </p:pic>
      <p:pic>
        <p:nvPicPr>
          <p:cNvPr id="9221" name="Picture 5" descr="C:\Users\Пользователь\Desktop\профессии\78b5e6c3bf87e8a0611440d28d2d52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052736"/>
            <a:ext cx="2512504" cy="2542654"/>
          </a:xfrm>
          <a:prstGeom prst="rect">
            <a:avLst/>
          </a:prstGeom>
          <a:noFill/>
        </p:spPr>
      </p:pic>
      <p:pic>
        <p:nvPicPr>
          <p:cNvPr id="9222" name="Picture 6" descr="C:\Users\Пользователь\Desktop\профессии\inx960x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980728"/>
            <a:ext cx="7492888" cy="498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301208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Пользователь\Desktop\профессии\ВЕДРО-4-ГАЛЛОНА-14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478" y="3284984"/>
            <a:ext cx="3009398" cy="2515431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профессии\depositphotos_203289138-stock-photo-professional-house-painter-work-to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52736"/>
            <a:ext cx="2582416" cy="1883852"/>
          </a:xfrm>
          <a:prstGeom prst="rect">
            <a:avLst/>
          </a:prstGeom>
          <a:noFill/>
        </p:spPr>
      </p:pic>
      <p:pic>
        <p:nvPicPr>
          <p:cNvPr id="10244" name="Picture 4" descr="C:\Users\Пользователь\Desktop\профессии\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861048"/>
            <a:ext cx="2952328" cy="1927412"/>
          </a:xfrm>
          <a:prstGeom prst="rect">
            <a:avLst/>
          </a:prstGeom>
          <a:noFill/>
        </p:spPr>
      </p:pic>
      <p:pic>
        <p:nvPicPr>
          <p:cNvPr id="10245" name="Picture 5" descr="C:\Users\Пользователь\Desktop\профессии\2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980728"/>
            <a:ext cx="2376264" cy="2376264"/>
          </a:xfrm>
          <a:prstGeom prst="rect">
            <a:avLst/>
          </a:prstGeom>
          <a:noFill/>
        </p:spPr>
      </p:pic>
      <p:pic>
        <p:nvPicPr>
          <p:cNvPr id="10246" name="Picture 6" descr="C:\Users\Пользователь\Desktop\профессии\maly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052736"/>
            <a:ext cx="756084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229200"/>
            <a:ext cx="18002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Пользователь\Desktop\профессии\Schneider_k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2913112" cy="2184834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профессии\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2976330" cy="2232248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Desktop\профессии\66211b5c7137899f4d6c43bda5effd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08720"/>
            <a:ext cx="3480048" cy="2880320"/>
          </a:xfrm>
          <a:prstGeom prst="rect">
            <a:avLst/>
          </a:prstGeom>
          <a:noFill/>
        </p:spPr>
      </p:pic>
      <p:pic>
        <p:nvPicPr>
          <p:cNvPr id="11269" name="Picture 5" descr="C:\Users\Пользователь\Desktop\профессии\15204-568x0-cb9d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56683"/>
            <a:ext cx="3528392" cy="2391604"/>
          </a:xfrm>
          <a:prstGeom prst="rect">
            <a:avLst/>
          </a:prstGeom>
          <a:noFill/>
        </p:spPr>
      </p:pic>
      <p:pic>
        <p:nvPicPr>
          <p:cNvPr id="11270" name="Picture 6" descr="C:\Users\Пользователь\Desktop\профессии\zemskiy_uchitel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908720"/>
            <a:ext cx="72008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5301208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Пользователь\Desktop\профессии\78bb248d0661f232ccdc5f602bfd1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10744"/>
            <a:ext cx="2448272" cy="2448272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профессии\7567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157833" cy="1647200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Desktop\профессии\Pretend-Play-Silver-Metal-HandCuffs-With-Keys-Police-Role-Cosplay-Tools-Police-Toy-For-Children-Boy.jpg_220x220q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2304256" cy="2304256"/>
          </a:xfrm>
          <a:prstGeom prst="rect">
            <a:avLst/>
          </a:prstGeom>
          <a:noFill/>
        </p:spPr>
      </p:pic>
      <p:pic>
        <p:nvPicPr>
          <p:cNvPr id="12293" name="Picture 5" descr="C:\Users\Пользователь\Desktop\профессии\960x540-5a2f95220736dbcac26872fc14b7037b57e64b5c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140968"/>
            <a:ext cx="4475989" cy="2517744"/>
          </a:xfrm>
          <a:prstGeom prst="rect">
            <a:avLst/>
          </a:prstGeom>
          <a:noFill/>
        </p:spPr>
      </p:pic>
      <p:pic>
        <p:nvPicPr>
          <p:cNvPr id="12294" name="Picture 6" descr="C:\Users\Пользователь\Desktop\профессии\5fbad3a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052736"/>
            <a:ext cx="7200800" cy="479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30120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708920"/>
            <a:ext cx="624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МОЛОДЦЫ!!!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132856"/>
            <a:ext cx="77600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весьма хороший,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Сделал шкаф нам для прихожей.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не плотник, не маляр.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Мебель делает…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Пользователь\Desktop\профессии\столя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4744"/>
            <a:ext cx="3744416" cy="37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4653136"/>
            <a:ext cx="2569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СТОЛЯР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530120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5301208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060848"/>
            <a:ext cx="61731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движения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Знает без сомнения.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Вмиг заводит он мото</a:t>
            </a:r>
            <a:r>
              <a:rPr lang="ru-RU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р,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машине мчит…</a:t>
            </a:r>
            <a:endParaRPr lang="ru-RU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esktop\профессии\IMG_0077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688632" cy="3792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59832" y="4941168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ШОФЕР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301208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060848"/>
            <a:ext cx="75884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Темной ночью, ясным днем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сражается с огнем.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каске, будто воин славный,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пожар спешит…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Пользователь\Desktop\профессии\20180523_fireman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998046" cy="39844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5157192"/>
            <a:ext cx="3934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ПОЖАРНЫЙ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1643050"/>
            <a:ext cx="8229600" cy="448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МЧС России [за 2011-2012год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1320" y="0"/>
            <a:ext cx="9185320" cy="688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4" y="5301208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25371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Кирпичи кладет он в ряд,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садик для ребят.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шахтер и не водитель,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нам выстроит…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Пользователь\Desktop\профессии\stroitel500-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552623" cy="36602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4869160"/>
            <a:ext cx="3733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5301208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44824"/>
            <a:ext cx="633570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наяву, а не во сне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летает в вышине.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Водит в небе самолет.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же он, скажи?...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Пользователь\Desktop\профессии\1-46-76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674432" cy="37779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4941168"/>
            <a:ext cx="2337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ПИЛОТ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5301208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72816"/>
            <a:ext cx="758759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ним, наверно, вы знакомы.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он про все законы.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судья, не журналист.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Всем совет дает…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Пользователь\Desktop\профессии\1555973977_0_41_3068_1768_600x0_80_0_0_39fac994bf17c7831d3a825d2b4c4f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6186264" cy="34849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3848" y="4653136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ЮРИСТ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професс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5301208"/>
            <a:ext cx="18002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Пользователь\Desktop\профессии\1-1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2160240" cy="1392154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профессии\f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36" y="1124745"/>
            <a:ext cx="2016932" cy="1368152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профессии\Free-shipping-1set-10pcs-Salon-Barbers-Hair-Styling-Hairdressing-hair-accessories-Plastic-Comb-Stylist-Set-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645024"/>
            <a:ext cx="2448272" cy="2128719"/>
          </a:xfrm>
          <a:prstGeom prst="rect">
            <a:avLst/>
          </a:prstGeom>
          <a:noFill/>
        </p:spPr>
      </p:pic>
      <p:pic>
        <p:nvPicPr>
          <p:cNvPr id="8197" name="Picture 5" descr="C:\Users\Пользователь\Desktop\профессии\mirror_with_frame_0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2955974" cy="1971044"/>
          </a:xfrm>
          <a:prstGeom prst="rect">
            <a:avLst/>
          </a:prstGeom>
          <a:noFill/>
        </p:spPr>
      </p:pic>
      <p:pic>
        <p:nvPicPr>
          <p:cNvPr id="8198" name="Picture 6" descr="C:\Users\Пользователь\Desktop\профессии\Rezume_Parikmaher_900-810x5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052736"/>
            <a:ext cx="734481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158</TotalTime>
  <Words>134</Words>
  <Application>Microsoft Office PowerPoint</Application>
  <PresentationFormat>Экран (4:3)</PresentationFormat>
  <Paragraphs>32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37</cp:revision>
  <dcterms:created xsi:type="dcterms:W3CDTF">2019-10-23T10:09:52Z</dcterms:created>
  <dcterms:modified xsi:type="dcterms:W3CDTF">2019-10-31T05:38:59Z</dcterms:modified>
</cp:coreProperties>
</file>