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88" r:id="rId2"/>
    <p:sldId id="256" r:id="rId3"/>
    <p:sldId id="257" r:id="rId4"/>
    <p:sldId id="262" r:id="rId5"/>
    <p:sldId id="346" r:id="rId6"/>
    <p:sldId id="263" r:id="rId7"/>
    <p:sldId id="368" r:id="rId8"/>
    <p:sldId id="410" r:id="rId9"/>
    <p:sldId id="411" r:id="rId10"/>
    <p:sldId id="412" r:id="rId11"/>
    <p:sldId id="259" r:id="rId12"/>
    <p:sldId id="261" r:id="rId13"/>
    <p:sldId id="351" r:id="rId14"/>
    <p:sldId id="260" r:id="rId15"/>
    <p:sldId id="353" r:id="rId16"/>
    <p:sldId id="369" r:id="rId17"/>
    <p:sldId id="370" r:id="rId18"/>
    <p:sldId id="264" r:id="rId19"/>
    <p:sldId id="347" r:id="rId20"/>
    <p:sldId id="348" r:id="rId21"/>
    <p:sldId id="371" r:id="rId22"/>
    <p:sldId id="373" r:id="rId23"/>
    <p:sldId id="372" r:id="rId24"/>
    <p:sldId id="374" r:id="rId25"/>
    <p:sldId id="375" r:id="rId26"/>
    <p:sldId id="376" r:id="rId27"/>
    <p:sldId id="377" r:id="rId28"/>
    <p:sldId id="359" r:id="rId29"/>
    <p:sldId id="356" r:id="rId30"/>
    <p:sldId id="378" r:id="rId31"/>
    <p:sldId id="379" r:id="rId32"/>
    <p:sldId id="380" r:id="rId33"/>
    <p:sldId id="381" r:id="rId34"/>
    <p:sldId id="360" r:id="rId35"/>
    <p:sldId id="388" r:id="rId36"/>
    <p:sldId id="387" r:id="rId37"/>
    <p:sldId id="357" r:id="rId38"/>
    <p:sldId id="364" r:id="rId39"/>
    <p:sldId id="409" r:id="rId40"/>
    <p:sldId id="285" r:id="rId41"/>
    <p:sldId id="352" r:id="rId42"/>
    <p:sldId id="287" r:id="rId43"/>
    <p:sldId id="349" r:id="rId44"/>
    <p:sldId id="311" r:id="rId45"/>
    <p:sldId id="309" r:id="rId46"/>
    <p:sldId id="310" r:id="rId47"/>
    <p:sldId id="312" r:id="rId48"/>
    <p:sldId id="266" r:id="rId49"/>
    <p:sldId id="366" r:id="rId50"/>
    <p:sldId id="355" r:id="rId51"/>
    <p:sldId id="301" r:id="rId52"/>
    <p:sldId id="415" r:id="rId53"/>
    <p:sldId id="416" r:id="rId54"/>
    <p:sldId id="382" r:id="rId55"/>
    <p:sldId id="383" r:id="rId56"/>
    <p:sldId id="299" r:id="rId57"/>
    <p:sldId id="298" r:id="rId58"/>
    <p:sldId id="365" r:id="rId59"/>
    <p:sldId id="292" r:id="rId60"/>
    <p:sldId id="294" r:id="rId61"/>
    <p:sldId id="293" r:id="rId62"/>
    <p:sldId id="295" r:id="rId63"/>
    <p:sldId id="384" r:id="rId64"/>
    <p:sldId id="286" r:id="rId65"/>
    <p:sldId id="296" r:id="rId66"/>
    <p:sldId id="389" r:id="rId67"/>
    <p:sldId id="390" r:id="rId68"/>
    <p:sldId id="385" r:id="rId69"/>
    <p:sldId id="391" r:id="rId70"/>
    <p:sldId id="393" r:id="rId71"/>
    <p:sldId id="267" r:id="rId72"/>
    <p:sldId id="305" r:id="rId73"/>
    <p:sldId id="307" r:id="rId74"/>
    <p:sldId id="308" r:id="rId75"/>
    <p:sldId id="313" r:id="rId76"/>
    <p:sldId id="314" r:id="rId77"/>
    <p:sldId id="367" r:id="rId78"/>
    <p:sldId id="417" r:id="rId79"/>
    <p:sldId id="418" r:id="rId80"/>
    <p:sldId id="302" r:id="rId81"/>
    <p:sldId id="319" r:id="rId82"/>
    <p:sldId id="316" r:id="rId83"/>
    <p:sldId id="317" r:id="rId84"/>
    <p:sldId id="323" r:id="rId85"/>
    <p:sldId id="322" r:id="rId86"/>
    <p:sldId id="386" r:id="rId87"/>
    <p:sldId id="358" r:id="rId88"/>
    <p:sldId id="289" r:id="rId89"/>
    <p:sldId id="284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4" autoAdjust="0"/>
    <p:restoredTop sz="94660"/>
  </p:normalViewPr>
  <p:slideViewPr>
    <p:cSldViewPr>
      <p:cViewPr varScale="1">
        <p:scale>
          <a:sx n="104" d="100"/>
          <a:sy n="104" d="100"/>
        </p:scale>
        <p:origin x="-1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10C7-D1A9-4C63-BB90-FA71135F7BE5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92279-ECD0-47FD-979F-F73F6450F2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степени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92279-ECD0-47FD-979F-F73F6450F26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92279-ECD0-47FD-979F-F73F6450F26C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92279-ECD0-47FD-979F-F73F6450F26C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C73AC80-D8B4-46DF-9529-AB70C4DE9F20}" type="datetimeFigureOut">
              <a:rPr lang="ru-RU" smtClean="0"/>
              <a:pPr/>
              <a:t>08.05.2020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F7721A9-A46B-4AAE-989B-F9CE7E752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0001-002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900"/>
          </a:xfrm>
        </p:spPr>
      </p:pic>
      <p:sp>
        <p:nvSpPr>
          <p:cNvPr id="8" name="Прямоугольник 7"/>
          <p:cNvSpPr/>
          <p:nvPr/>
        </p:nvSpPr>
        <p:spPr>
          <a:xfrm>
            <a:off x="785786" y="357166"/>
            <a:ext cx="7429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 учреждение </a:t>
            </a:r>
          </a:p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детский сад с. Грабово</a:t>
            </a:r>
          </a:p>
        </p:txBody>
      </p:sp>
      <p:pic>
        <p:nvPicPr>
          <p:cNvPr id="9" name="Рисунок 8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1810"/>
            <a:ext cx="9144000" cy="3897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93f645e8af279250263bc7e70eb85d04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146516"/>
            <a:ext cx="3939398" cy="2691184"/>
          </a:xfrm>
          <a:prstGeom prst="rect">
            <a:avLst/>
          </a:prstGeom>
        </p:spPr>
      </p:pic>
      <p:pic>
        <p:nvPicPr>
          <p:cNvPr id="4" name="Рисунок 3" descr="IMG-582d4fc7715f4910265ba1e074591054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3786190"/>
            <a:ext cx="3777729" cy="2643206"/>
          </a:xfrm>
          <a:prstGeom prst="rect">
            <a:avLst/>
          </a:prstGeom>
        </p:spPr>
      </p:pic>
      <p:pic>
        <p:nvPicPr>
          <p:cNvPr id="5" name="Рисунок 4" descr="IMG-b8fb8ac1ffe9dfce8b824d697f10e9ce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0" y="3786190"/>
            <a:ext cx="3857620" cy="2648423"/>
          </a:xfrm>
          <a:prstGeom prst="rect">
            <a:avLst/>
          </a:prstGeom>
        </p:spPr>
      </p:pic>
      <p:pic>
        <p:nvPicPr>
          <p:cNvPr id="6" name="Рисунок 5" descr="IMG-c0262121a19ff8c755252c520659787c-V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62" y="1142984"/>
            <a:ext cx="3786214" cy="26472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214290"/>
            <a:ext cx="3223260" cy="46085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8596" y="5000636"/>
            <a:ext cx="85010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Аношин Николай Андреевич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5.11.1925г.-2.10.1975г.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348" y="642918"/>
            <a:ext cx="7358114" cy="422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Николай Андреевич служил с 20 июня 1943 года во 2ой воинской части курсантом. Демобилизован  на основании постановления Министерства Союза СССР от 13 января 1943 года.  Служил на четвертом и первом Украинских фронтах.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Орденом Красной звезды 14.09.1944г.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отвагу» -10.07.1948г.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победу над Германией» – 11.03 1946г.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взятие Берлина» – 16.03.1946г.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взятие Праги» – 17.05 1945г.</a:t>
            </a:r>
          </a:p>
          <a:p>
            <a:pPr algn="just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50" dirty="0"/>
          </a:p>
        </p:txBody>
      </p:sp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4500570"/>
            <a:ext cx="4544568" cy="1357322"/>
          </a:xfrm>
          <a:prstGeom prst="rect">
            <a:avLst/>
          </a:prstGeom>
        </p:spPr>
      </p:pic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4500570"/>
            <a:ext cx="2715768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7158" y="2571744"/>
            <a:ext cx="8299323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Артамонов Михаил Семёнович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1904 год рождения, 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призван  в 1941 году пропал без вести</a:t>
            </a:r>
          </a:p>
          <a:p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28"/>
            <a:ext cx="3182112" cy="45582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348" y="4857760"/>
            <a:ext cx="78581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Афонин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Николай Васильевич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20.10.1920г.-23.12.1988г.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ee3e4032e4a5387adf0d7d8b2a84f95d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4817" y="1447800"/>
            <a:ext cx="321991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ee3e4032e4a5387adf0d7d8b2a84f95d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214290"/>
            <a:ext cx="3157195" cy="47070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158" y="4714884"/>
            <a:ext cx="81439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Бабахина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Надежда Федосеевна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22.02.1923г.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Служила в 1863 зенитно-артиллерийском полку, наводчицей зенитки.</a:t>
            </a:r>
            <a:endParaRPr lang="ru-RU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b5c7e38b7c93bf5979a95880f5d0ae43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4606" y="1447800"/>
            <a:ext cx="2700338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b5c7e38b7c93bf5979a95880f5d0ae43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500042"/>
            <a:ext cx="3173931" cy="4115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4282" y="4929198"/>
            <a:ext cx="86834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Белошапкин Александр Васильевич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Младший сержант</a:t>
            </a:r>
          </a:p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4" y="357166"/>
            <a:ext cx="7358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Родился в с. ШУШЬ Красноярского края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Шарыповского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района. Был призван на защиту своей родины в 1942г в не полных 18 лет. Служил в зенитных войсках, наводчиком. Дошел с войсками Красной армии до Кенигсберга, где был ранен. После госпиталя был отправлен на дальний восток на войну с Японией. Весной 1950г был мобилизован.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357166"/>
            <a:ext cx="2967228" cy="43296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85852" y="4786322"/>
            <a:ext cx="6215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Бенин Алексей Осипович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1905г. - 1979г.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034" y="4643446"/>
            <a:ext cx="8116324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Бокалов Дмитрий Николаевич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25.08.1923г.</a:t>
            </a:r>
          </a:p>
          <a:p>
            <a:pPr algn="ctr"/>
            <a:r>
              <a:rPr lang="ru-RU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Артиллерист. Рядовой.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Воевал с 1942 по 1946г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Награждён</a:t>
            </a:r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Орденом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Отечественной войны II степени</a:t>
            </a: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/>
          <p:nvPr/>
        </p:nvPicPr>
        <p:blipFill>
          <a:blip r:embed="rId4">
            <a:extLst>
              <a:ext uri="{28A0092B-C50C-407E-A947-70E740481C1C}"/>
            </a:extLst>
          </a:blip>
          <a:srcRect l="8478" t="19444" r="59253" b="18687"/>
          <a:stretch>
            <a:fillRect/>
          </a:stretch>
        </p:blipFill>
        <p:spPr bwMode="auto">
          <a:xfrm>
            <a:off x="2786050" y="142852"/>
            <a:ext cx="3371850" cy="466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1457" y="1447800"/>
            <a:ext cx="342663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2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285728"/>
            <a:ext cx="3136420" cy="49292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0100" y="5143512"/>
            <a:ext cx="708591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Большов  Фёдор Павлович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1901г.р</a:t>
            </a:r>
            <a:endParaRPr lang="ru-RU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801b60522b09d864140abba61bc14464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5398057" cy="5929354"/>
          </a:xfrm>
          <a:prstGeom prst="rect">
            <a:avLst/>
          </a:prstGeom>
        </p:spPr>
      </p:pic>
      <p:pic>
        <p:nvPicPr>
          <p:cNvPr id="4" name="Рисунок 3" descr="IMG-a624da052af1a8262d9588f776a223dd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1285860"/>
            <a:ext cx="2743737" cy="4357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639690c160f3fe4e0766ad237b7dbff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285728"/>
            <a:ext cx="2357454" cy="41434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034" y="4286256"/>
            <a:ext cx="83582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Бортунов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Борис Яковлевич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1925г.р.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Гвардии рядовой  в РККА с 1942г. Награды 13.08.1944 Орден «Славы»               3 степени, 2.02.1945г медаль «За отвагу», 3.06. 1945г медаль «За отвагу». 09.05.1945 медаль «За победу в ВОВ», Орден «Отечественной войны 2 степени.»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ded1e8cf1ee75ba49cc7627cd86464ee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428604"/>
            <a:ext cx="2500317" cy="44450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5000636"/>
            <a:ext cx="835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Бортунов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Константин Яковлевич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1915 г.р. 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Убит в 1941г.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9aae95c5df1f781d9cd2c1cef5597e5f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154" y="214290"/>
            <a:ext cx="3787600" cy="4643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7224" y="4786322"/>
            <a:ext cx="758213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Бурдейный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Алексей Семенович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18.10.1908г. – 21.04.1987г.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Герой Советского Союза. Генерал-полковник (танковые войска)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844" y="357166"/>
            <a:ext cx="764276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 «Золотая звезда» №5026 19.04.1945г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Два Ордена Ленина 19.04.1945г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Четыре Ордена Красного знамени 29.04.1942г, 14.02.1943г,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Два ордена Суворова 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 28.09.1943г.,26.07.1944г.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 Кутузова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 27.08.1943г.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 Отечественной войны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тепени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1985г.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Два Ордена «Красной звезды»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 «За оборону Сталинграда»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 Британской империи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 «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Virtuti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military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 «За заслуги перед Отечеством» ГДР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Почётный солдат воинской части и  почётный гражданин города-героя Минска 1967г.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Именем героя  названа улица в Минске, на ней установлена мемориальная доска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4857760"/>
            <a:ext cx="8072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Васильев Александр Павлович</a:t>
            </a:r>
            <a:b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1925- 1987гг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-1fd7c05e43e031143cb74d5d58bce95a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285728"/>
            <a:ext cx="3143272" cy="44670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348" y="714356"/>
            <a:ext cx="74295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Родился  в селе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Оленевка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Пензенского района.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Призван добровольцем в феврале 1943 г в возрасте 17 лет. Учился в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Балаковском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пулеметном училище 6 мес. В августе 1943 г попал на фронт на сражение «Курская дуга», 240 стрелковый полк. Военные действия происходили в районе села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Боровенкого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Харьковской области. В это же время его отец воевал там же. Воевал в качестве пулеметчика, с пулеметом Максим. С 18 августа по 3 сентября 1943 г за один бой убил более сотни врагов. Был ранен пулей в руку и осколком мины в ногу. После ампутации ноги направлен в Хабаровск в госпиталь, и в 1944 г вернулся в деревню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Марьевка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без ноги, инвалид 2 группы. 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Награжден: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«Славы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степени»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Отечественной войны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степени.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12551e2ad068559de9fd9799d62c53ff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5923" y="1447800"/>
            <a:ext cx="4777704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12551e2ad068559de9fd9799d62c53ff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285728"/>
            <a:ext cx="4048124" cy="48577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14480" y="5214950"/>
            <a:ext cx="5822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Ванин Пётр Егорович</a:t>
            </a:r>
            <a:endParaRPr lang="ru-RU" sz="4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c90e241a31c218e5eb81da4e261a98e3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2191" y="1447800"/>
            <a:ext cx="4145168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c90e241a31c218e5eb81da4e261a98e3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358" y="285728"/>
            <a:ext cx="3442030" cy="42862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0" y="4429132"/>
            <a:ext cx="85011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Вантеев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Александр Михайлович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1921г. – 1998г.</a:t>
            </a:r>
          </a:p>
          <a:p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 1942г. по 1945г. Служил в 215 стрелковом полку писарем.1945г. -1946г.служил в 27 стрелковом  Батальоне.  Награжден Орденом Отечественной войны </a:t>
            </a:r>
            <a:r>
              <a:rPr lang="en-US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степени.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X8XK_kY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643050"/>
            <a:ext cx="54292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Вспомним</a:t>
            </a:r>
          </a:p>
          <a:p>
            <a:pPr algn="ctr"/>
            <a:r>
              <a:rPr lang="ru-RU" sz="6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всех </a:t>
            </a:r>
          </a:p>
          <a:p>
            <a:pPr algn="ctr"/>
            <a:r>
              <a:rPr lang="ru-RU" sz="6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поименно…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e182fad689ae869ca8c0eb481caefce3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8727" y="1447800"/>
            <a:ext cx="337209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e182fad689ae869ca8c0eb481caefce3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42852"/>
            <a:ext cx="3481396" cy="49562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158" y="5214950"/>
            <a:ext cx="821537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Васильчеко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Павел Николаевич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1921г. – 2000г.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1" y="357166"/>
            <a:ext cx="73581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Павел Николаевич родился в п. Теплое Чкаловской области. В 1940г был призван   ряды Советской армии и направлен  в Ульяновское пехотное общевойсковое училище. Вместо двух лет проучился полтора года, занимались по 12 часов в день. В  ноябре получил звание лейтенанта. 7 ноября 1941г.  Павел Николаевич  участвовал в парадном строю на Красной площади в Москве. Оттуда молодых бойцов сразу отправили на защиту Москвы. Павел Васильевич воевал также на Орловско-Курской дуге,  в Белоруссии, Восточной Пруссии. На фронте командовал взводом, ротой . Пять раз был ранен. Участвовал в выводе из окружения 2-ой ударной армии под командованием генерала Власова, который сдался в плен к немцам.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c9953d7bf39e548459447d3c733f84de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7390" y="1447800"/>
            <a:ext cx="3934769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c9953d7bf39e548459447d3c733f84de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285728"/>
            <a:ext cx="3786214" cy="49291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158" y="5072074"/>
            <a:ext cx="835824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Воловщиков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Алексей </a:t>
            </a:r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Ванифатович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07.02. 1911г- 24.03.1985г,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красноармеец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571480"/>
            <a:ext cx="70009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Алексей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Ванифатович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был призван в ряды  Советской армии 1941году. Рядовой 1277 зенитного артиллерийского полка 48 зенитной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девизии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РГК. Воевал на 3м Белорусском фронте.. В боях с немецкими захватчиками, при отражении налетов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авиции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противника в составе расчета сбил 4 самолета, из них в последних боях в районе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Судиловичи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сбил 1 Ю-87, проявив при отвагу и мужество. Дважды контужен и ранен в ногу. Последнее ранение получил в голову в 1945году под Кенигсбергом, после был комиссован по ранению.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Награжден 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медалью «За отвагу» – 12.03.1944г.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92b613dcc355f8212b7c23d9440cfca2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7381" y="1447800"/>
            <a:ext cx="3274788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92b613dcc355f8212b7c23d9440cfca2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952" y="214290"/>
            <a:ext cx="3216331" cy="47149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1538" y="4714884"/>
            <a:ext cx="72866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Воронов Павел Семенович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17.06.1917г.р.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Служил в 1863 </a:t>
            </a:r>
            <a:r>
              <a:rPr lang="ru-RU" sz="2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зенитно-артиллериском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полку.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Командир Батареи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59c6ccf9923d9e965ddae65c9d79187d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0562" y="1447800"/>
            <a:ext cx="3408426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59c6ccf9923d9e965ddae65c9d79187d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285728"/>
            <a:ext cx="3171833" cy="46434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8662" y="4929198"/>
            <a:ext cx="672927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Горохов Дмитрий Иванович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22.08.1924г. – 18.06.2002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рядовой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4" y="428604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57166"/>
            <a:ext cx="750099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Дмитрий Иванович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1942 году ушел добровольцем на фронт в возрасте восемнадцати лет.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Служилрядовым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втором Белорусском фронте под командованием маршала К. К. Рокоссовского. 13 января — 25 апреля 1945 года проводилась Восточно-Прусская наступательная операция, в которой Дмитрий Иванович принимал участие в качестве солдата штурмового батальона. Был ранен в то время, но поле боя не покинул: участвовал в форсировании реки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Одер.Двое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суток лежал солдат в реке, по которой плыли льдины, стоял холодный апрель. В 1945 году мой дед  в качестве сапера на разминирование Кронштадта. Только после этого, в 1947 году, был демобилизован.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Медалью «За победу над Германией в Великой Отечественной войне 1941—1945 гг.».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614801652322a72bb810b88f4c50c745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550" y="1447800"/>
            <a:ext cx="3600450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-b7c879c428a660c55e21a710949d3280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3" y="285728"/>
            <a:ext cx="3714776" cy="48244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844" y="4929198"/>
            <a:ext cx="87868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Глущенко Владимир Илларионович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07.11.1923г.-30.01.2005г.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Младший лейтенант</a:t>
            </a:r>
            <a:endParaRPr lang="ru-RU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04d225af3a9567e2c91ffc92ea227c2d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752" y="1447800"/>
            <a:ext cx="365204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04d225af3a9567e2c91ffc92ea227c2d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285728"/>
            <a:ext cx="3465859" cy="45558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8596" y="4714884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Гребенюк Павел Григорьевич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1910г.р.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 1941г. призван на фронт. 20.08.1943г умер от полученных ранений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2" y="285728"/>
            <a:ext cx="735811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Грибин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Иван Фёдорович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Родился в 1923г. В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Бессоновском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райне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с. Чертково. На службу призвался в 1942г. Младший сержант. Пулеметчик 3 минометной роты Гвардии. 10 марта 1944г. При переправе немецкой стороны в районе пер.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Зимари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Пустошинского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Калиниградской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области проявил отвагу, выкатил пулемет. Огнем этого пулемета уничтожил вражеский пулемет с припасом, тем самым облегчив наступление нашей пехоты.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боевые заслуги» 01.05.1943г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отвагу» 24.03.1944г.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победу над Германией» 09.05.1945г.</a:t>
            </a: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28"/>
            <a:ext cx="3071834" cy="4572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00100" y="5000636"/>
            <a:ext cx="75724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Авдонин Фёдор Петрович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14.10.1924г.-22.06.1998г.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14290"/>
            <a:ext cx="3052689" cy="44291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2976" y="4500570"/>
            <a:ext cx="70009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Гусев Александр Андреевич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06.12.1921г.-16.12.2000г.</a:t>
            </a:r>
          </a:p>
          <a:p>
            <a:pPr algn="ctr"/>
            <a:r>
              <a:rPr lang="ru-RU" sz="36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Гусева Мария Петровна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21.02.1923г.- 10.07.2002г.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fea5e33a96c1ae388aed083daa900266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142852"/>
            <a:ext cx="3619507" cy="49739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43108" y="4929198"/>
            <a:ext cx="570681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Гусев Юрий Андреевич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1.12.1922г. – 09.07.1982г.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Гвардии подполковник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214290"/>
            <a:ext cx="3191256" cy="47503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2910" y="4929198"/>
            <a:ext cx="76438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Данилин Иван Степанович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22.12.1917г.-18.09.1993г.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910" y="357166"/>
            <a:ext cx="65722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Степанович был призван в ряды Красной Армии в начале Великой Отечественной войны. Был рядовым шофером Победу встретил в Кенигсберге (ныне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Калиниград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 Там получил ранение.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Награжден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 «Отечественной войны».</a:t>
            </a: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1945 году после победы над фашистской Германией был переведен  на Дальний восток на борьбу с Японскими захватчиками.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093" y="214290"/>
            <a:ext cx="3482095" cy="49292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2976" y="5286388"/>
            <a:ext cx="7074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Данилов Иван Васильевич</a:t>
            </a:r>
            <a:endParaRPr lang="ru-RU" sz="4400" dirty="0"/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928802"/>
            <a:ext cx="2457160" cy="1534628"/>
          </a:xfrm>
          <a:prstGeom prst="rect">
            <a:avLst/>
          </a:prstGeom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02" y="2000240"/>
            <a:ext cx="2214578" cy="1643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2910" y="428604"/>
            <a:ext cx="69294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Иван Васильевич родился 12.09.1926г. На войну попал 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семнадцатилетним пареньком в штурмовой отряд под Смоленском на 3-й Белорусский фронт в 5-ю армию 26 дивизии. В 1943 году был ранен, 2 месяца в госпитале и снова на фронт. Участвовал во взятии городов Вильно, Витебск, Минск, Китеж, Кенигсберг. В звании младшего сержанта вернулся домой.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«Отечественной войны </a:t>
            </a:r>
            <a:r>
              <a:rPr lang="en-US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степени» за взятие Минска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«Отечественной войны  </a:t>
            </a:r>
            <a:r>
              <a:rPr lang="en-US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степени» за взятие Витебска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Отвагу» за взятие городов Вильно и Китеж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боевые Заслуги» за взятие Кенигсберга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«Славы» за форсирование реки Неман</a:t>
            </a: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После 9 мая 1945года отправлен в Белоруссию сражаться с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бандеровцами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где был ранен 20 июля 1945года.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Заием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служил в Кенигсберге.</a:t>
            </a: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285728"/>
            <a:ext cx="3284980" cy="49292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5072074"/>
            <a:ext cx="7823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Данилушкин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Василий Осипович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1910-1941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428604"/>
            <a:ext cx="72152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Василий Осипович  был призван Пензенским ГВК красноармейцем  в июне 1941 года. А уже 17 августа 1941года погиб в республике Карелия оз. </a:t>
            </a:r>
            <a:r>
              <a:rPr lang="ru-RU" sz="2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Валк-Ярви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, где и был захоронен. О чем свидетельствуют данные в Книге памяти Пензенской области погибших и пропавших без вести в годы войны, в которую он занесен.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4714884"/>
            <a:ext cx="76438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Деньжёнков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Петр Иванович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20.02.1920г. – 03.12.1983г</a:t>
            </a:r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400" dirty="0"/>
          </a:p>
        </p:txBody>
      </p:sp>
      <p:pic>
        <p:nvPicPr>
          <p:cNvPr id="5" name="Рисунок 4" descr="IMG-1b0079272505ca1bd52cdb7b94c25164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214290"/>
            <a:ext cx="3204154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500042"/>
            <a:ext cx="63579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 фронте с 1942г. Участвовал в боях на Центральном  и 1-м Украинском фронтах. 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«Красной звезды»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Отечественной  войны </a:t>
            </a:r>
            <a:r>
              <a:rPr lang="en-US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 c</a:t>
            </a:r>
            <a:r>
              <a:rPr lang="ru-RU" sz="2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тепени</a:t>
            </a:r>
            <a:endParaRPr lang="ru-RU" sz="2400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214290"/>
            <a:ext cx="3798138" cy="50720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472" y="5286388"/>
            <a:ext cx="79296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Акимов Николай Анисимович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c455ac5b530162f38a0ad002e39575df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357165"/>
            <a:ext cx="3093505" cy="43701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786" y="4572008"/>
            <a:ext cx="7713074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Доронин Александр Семёнович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1900г. – 1966г.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Служил на первом Белорусском фронте, участвовал в операции 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наступления на Берлин. Награжден  Медалью «За боевые заслуги»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724" y="285728"/>
            <a:ext cx="3787074" cy="47863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786" y="5143512"/>
            <a:ext cx="76142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Дорофеев Алексей Иванович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ageb6c9ceb41ea1d277160a0f0891957194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552" y="1447800"/>
            <a:ext cx="3558445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ageb6c9ceb41ea1d277160a0f0891957194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12" y="285728"/>
            <a:ext cx="3700114" cy="49292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2910" y="5143512"/>
            <a:ext cx="804348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Дронов Николай Михайлович 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1915г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910" y="500042"/>
            <a:ext cx="67866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Николай Михайлович  родился в Пензенской области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Бессоновском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районе селе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Лебедянка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  В 1941 году был призван на фронт. Служил в 244 стрелковой дивизии в звании красноармеец. Был убит 18.08.1943г. И захоронен в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Старинской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области в Славянском районе в селе Богородичное.</a:t>
            </a: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b18b0d654ec94fccb0201daa168fb5d3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0775" y="1738312"/>
            <a:ext cx="3048000" cy="4219575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b18b0d654ec94fccb0201daa168fb5d3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285728"/>
            <a:ext cx="3119438" cy="44291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348" y="4857760"/>
            <a:ext cx="778674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Дыляев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Пётр Михайлович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01.07.1924-28.04.2000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472" y="357166"/>
            <a:ext cx="66437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Пётр Михайлович 2 мая 1944 под высотой 197и 256 несмотря на недостаток транспорта, сумел организовать у местного населения 30 пар волов и своевременно обеспечить полк боеприпасами. Под сильным минометным огнем под деревней Безымянная доставил на основные позиции до 1000 мин, чем обеспечил выполнение боевой задачи. Был Ефрейтором и получил медаль « За боевые заслуги»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285728"/>
            <a:ext cx="3429024" cy="49292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4348" y="5286388"/>
            <a:ext cx="76542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Елховский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Иван Степанович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5" y="214290"/>
            <a:ext cx="3643337" cy="49775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1472" y="5214950"/>
            <a:ext cx="79957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Емелина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Анна Александровна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2fb18a17aaa9dcf8da8026887dfe7b45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0624" y="1447800"/>
            <a:ext cx="3108302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2fb18a17aaa9dcf8da8026887dfe7b45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42852"/>
            <a:ext cx="2934596" cy="45323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1472" y="4429132"/>
            <a:ext cx="7712881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Ермаков Петр Алексеевич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1923г. -1991г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Лейтенант, командир танка. Воевал на Курской дуге, был ранен.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медалью «За боевые заслуги»</a:t>
            </a:r>
          </a:p>
          <a:p>
            <a:pPr algn="ctr"/>
            <a:endParaRPr lang="ru-RU" sz="2000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285728"/>
            <a:ext cx="3323844" cy="47594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7290" y="5143512"/>
            <a:ext cx="69994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Ермилов Ефим Федотович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285728"/>
            <a:ext cx="3150108" cy="45628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4348" y="4929198"/>
            <a:ext cx="778674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Андреев Владимир Наумович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27.07.1922г. -3.11.2012г.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785794"/>
            <a:ext cx="7514819" cy="543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785794"/>
            <a:ext cx="7598962" cy="5577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794950"/>
            <a:ext cx="7643865" cy="5535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f42257b73837cf1489bcb3fd24f76e92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4606" y="1447800"/>
            <a:ext cx="2700338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f42257b73837cf1489bcb3fd24f76e92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0397" y="214291"/>
            <a:ext cx="2250296" cy="40005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4282" y="4000504"/>
            <a:ext cx="864399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Журкин Фёдор Яковлевич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1923г.р.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красноармеец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 медалью «За отвагу» 30.12.1943г., 22.12.1942г медалью «За оборону Сталинграда», 9.05.1945г. медалью «За освобождение Белграда», 9.05.1945 медалью «За победу в ВОВ».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357166"/>
            <a:ext cx="3131820" cy="44394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8728" y="5000636"/>
            <a:ext cx="56436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Житиков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Митрофан</a:t>
            </a:r>
            <a:endParaRPr lang="ru-RU" sz="4400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1911г.- 1945г.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285728"/>
            <a:ext cx="3714776" cy="49008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786" y="5286388"/>
            <a:ext cx="74254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Жуков Алексей Николаевич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da2110d555ce1805223946d371b76ab8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3119" y="1447800"/>
            <a:ext cx="3083312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da2110d555ce1805223946d371b76ab8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428604"/>
            <a:ext cx="3059622" cy="47149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034" y="5143512"/>
            <a:ext cx="832760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Зябликова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Евгения Степановна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2.03.1924г.р.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4" y="500042"/>
            <a:ext cx="72866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Евгения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Степановна родилась 2 марта 1924 г., в с. Варварино, Пензенской области. В 1942 году ушла добровольцем на фронт в возрасте 17-и лет. Обучилась в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Вольской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авиационной школе оружейником. После попала на военный аэродром под городом Лиски, 67-й авиационно-гвардейский Краснознаменный ордена Суворова I степени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Барановический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полк. Принимала участие в боях за Сталинград, затем в знаменитой Курской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битве.Военные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дороги прошли через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Украину,Польшу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завершились в местечке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Най-Гунен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в 70 км от Берлина.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Награждена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Медалью «За боевые заслуги»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Медалью «За освобождение Варшавы»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Медалью «За взятие Берлина»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Медалью «За победу над Германией»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age2275d48331395eb597658489d4e8d876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8648" y="1447800"/>
            <a:ext cx="2432254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age2275d48331395eb597658489d4e8d876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214290"/>
            <a:ext cx="2308828" cy="45569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0" y="4643446"/>
            <a:ext cx="8286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Иванов Григорий Тимофеевич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27.09.1901 г.р.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Стрелок, красноармеец. Пропал без вести в марте 1943.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c9eccfca77eb6d37959b56e2ce4a7e47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214290"/>
            <a:ext cx="3786214" cy="50720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8662" y="5286388"/>
            <a:ext cx="80329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Илюхин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Николай Васильевич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596" y="357166"/>
            <a:ext cx="764386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Владимир Наумович  родился в селе Чертково, был призван в армию19 июня 1941года за три дня до начала войны, он попал в пехоту и его отправили в пехоту в г.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Волынск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 Для службы в дотах. Его назначили связистом. Но долго там  солдаты не пробыли их направили в  наступление в восточном направлении. 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При попытке освободить пленных сам попал в плен. Владимир Наумович провел в плену 4 года. Месяц он пробыл в лагере Освенцим в Польше, а затем был отправлен в лагерь в Голландии, где кормили одной картофелиной в день. Позже был переведен в лагерь в Австрию.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Лишь весной 1945 года при подходе русских солдат Владимиру Наумовичу удалось добраться до своих. Попал он на 3ий Украинский фронт в пехоту. Воевал в Альпах, охранял штаб батальона, там и встретил победу.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Победу»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После войны еще полтора года служил в Румынии. После службы вернулся домой в Село Чертково, где его считали без вести пропавшим.</a:t>
            </a:r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433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67866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Николай Васильевич в составе расчета орудия,  работая заряжающим, в боях с 15 по 19 июля сбил 2 вражеских самолета, в последних боях сбил 3 вражеских самолета. С 16.04.1945- 02.05.1945 в боях при прорыве обороны немцев на р. Одре и за город Берлин расчет в котором он состоял уничтожил до 15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немецки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содат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офицеров. 08.04.1945 года при отражении налетов авиации сбил самолет FW -190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Отечественной войны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Медалью  «За отвагу»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«Красная звезда».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285728"/>
            <a:ext cx="3049524" cy="44302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0034" y="4857760"/>
            <a:ext cx="807246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Карякин Филипп Васильевич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10.08.1918г. – 25.07.1986г.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357166"/>
            <a:ext cx="3214710" cy="48577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034" y="5286388"/>
            <a:ext cx="77132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Казарян</a:t>
            </a:r>
            <a:r>
              <a:rPr lang="ru-RU" sz="32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2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Вардумян</a:t>
            </a:r>
            <a:r>
              <a:rPr lang="ru-RU" sz="32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) Давид </a:t>
            </a:r>
            <a:r>
              <a:rPr lang="ru-RU" sz="32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Мкртичевич</a:t>
            </a:r>
            <a:endParaRPr lang="ru-RU" sz="3200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9" y="285728"/>
            <a:ext cx="828680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Давид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Мкртичевич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родился в 1910 году в селе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Чочкан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 Армении.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 момент начала войны он был пастухом овец, имел жену и троих детей.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 феврале 1942 года призван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Алавердским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РВК на фронт. С 08.08.1942 года 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учасником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Северокавказского фронта. Свой путь в 7250км, 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из которых 3640 км были с боями, в составе саперного взвода 526 стрелкового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полка 89  Таманской стрелкой дивизии начал с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прегорья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Кавказа и дошел 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до Берлина. Был сапером, а затем  командиром отделения саперного взвода.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Награжден</a:t>
            </a:r>
          </a:p>
          <a:p>
            <a:pPr algn="ctr"/>
            <a:r>
              <a:rPr lang="ru-RU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Медалью «За отвагу»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17.10.1943года. В боях за высоту 352,1 он открыл проход проволочного заграждения, дав возможность  наступать нашей пехоте.</a:t>
            </a:r>
          </a:p>
          <a:p>
            <a:pPr algn="ctr"/>
            <a:r>
              <a:rPr lang="ru-RU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Орденом «Славы </a:t>
            </a:r>
            <a:r>
              <a:rPr lang="en-US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степени»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26.12.1943года . Рискуя жизнью под сильным минометным  и пулеметным огнем противника, прополз по-пластунски 100-150 метров, дошел до проволочного заграждения противника и открыл проход в 8 метров для наступления пехоты. </a:t>
            </a:r>
          </a:p>
          <a:p>
            <a:pPr algn="ctr"/>
            <a:r>
              <a:rPr lang="ru-RU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Орденом «Красной звезды» 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22.02.1944года. Со своим отделением Давид </a:t>
            </a:r>
            <a:r>
              <a:rPr lang="ru-RU" sz="2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Мкртичевич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возвели понтонный мост через р. </a:t>
            </a:r>
            <a:r>
              <a:rPr lang="ru-RU" sz="2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Катерлес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дважды под сильным огнем противника.  Позже мост использовался для форсирования реки нашими войсками. </a:t>
            </a:r>
          </a:p>
          <a:p>
            <a:pPr algn="just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214290"/>
            <a:ext cx="735811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Медалью «За оборону Кавказа»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 мая 1944года</a:t>
            </a: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Орденом «Славы </a:t>
            </a:r>
            <a:r>
              <a:rPr lang="en-US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степени» 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05.08.1944года за Керчь и Севастополь</a:t>
            </a: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Второй медалью «За Отвагу»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23.07.1945года. Руководил переправой через р.Одер , делая за ночь по 8-10 рейсов.</a:t>
            </a: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Медаль «За победу над Германией»</a:t>
            </a:r>
          </a:p>
          <a:p>
            <a:pPr algn="ctr"/>
            <a:endParaRPr lang="ru-RU" b="1" dirty="0" smtClean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Орденом «Отечественной войны</a:t>
            </a:r>
            <a:r>
              <a:rPr lang="en-US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ru-RU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степени» </a:t>
            </a:r>
          </a:p>
          <a:p>
            <a:pPr algn="ctr"/>
            <a:endParaRPr lang="ru-RU" b="1" dirty="0" smtClean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22.03.1945 года получил ранение и находился в госпитале, когда узнал  о безоговорочной капитуляции Германии. После войны Давид </a:t>
            </a:r>
            <a:r>
              <a:rPr lang="ru-RU" b="1" dirty="0" err="1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Мкртичевич</a:t>
            </a:r>
            <a:r>
              <a:rPr lang="ru-RU" b="1" dirty="0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вернулся в  Армению в родное село и работал помощником тракториста</a:t>
            </a:r>
            <a:r>
              <a:rPr lang="ru-RU" b="1" smtClean="0">
                <a:ln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ln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568" y="285729"/>
            <a:ext cx="3358501" cy="47863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8728" y="5000636"/>
            <a:ext cx="662867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Калинин Иван Петрович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02.06.1924-2005</a:t>
            </a:r>
          </a:p>
          <a:p>
            <a:endParaRPr lang="ru-RU" sz="4400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357166"/>
            <a:ext cx="7143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Иван Петрович родился в селе Нагорная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Пелетьма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Лунинского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района. В июне 1942 года ушел на фронт. Участвовал в освобождении Прибалтики, Восточной Пруссии. В апреля 1945 года в составе Первого Белорусского фронта под командованием  Г.К. Жукова участвовал во взятии Берлина.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Именными серебряными часами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боевые заслуги»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Отвагу»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победу над Германией»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взятие Берлина»</a:t>
            </a:r>
          </a:p>
          <a:p>
            <a:pPr algn="just"/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После окончания войны принимал участие  в охране </a:t>
            </a:r>
            <a:r>
              <a:rPr lang="ru-RU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Постдамской</a:t>
            </a:r>
            <a:r>
              <a:rPr lang="ru-RU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конференции , а затем до ноября 1949 года служил в погранвойсках  в Германии.</a:t>
            </a:r>
          </a:p>
        </p:txBody>
      </p:sp>
      <p:pic>
        <p:nvPicPr>
          <p:cNvPr id="4" name="Рисунок 3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357694"/>
            <a:ext cx="4063364" cy="2327601"/>
          </a:xfrm>
          <a:prstGeom prst="rect">
            <a:avLst/>
          </a:prstGeom>
        </p:spPr>
      </p:pic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4357694"/>
            <a:ext cx="3360420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age91621f7a11f34c564399260285c1002c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425" y="2228850"/>
            <a:ext cx="2806700" cy="32385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age91621f7a11f34c564399260285c1002c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214290"/>
            <a:ext cx="2928958" cy="42148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1472" y="4429132"/>
            <a:ext cx="757579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Капарулин</a:t>
            </a:r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Михаил Петрович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21.11.1912г.-31.10.1994г.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Служил в минометном взводе. Особо отличился при удержании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плацдарма на правом берегу р. Днепр, где был тяжело ранен.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18608460_Kormishin_IvG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142852"/>
            <a:ext cx="3793470" cy="47863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5786" y="4714884"/>
            <a:ext cx="8017964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Кармишин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Иван Григорьевич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Герой Советского Союза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Гвардии старший лейтенант, командир танковой роты</a:t>
            </a:r>
          </a:p>
          <a:p>
            <a:pPr algn="ctr"/>
            <a:endParaRPr lang="ru-RU" sz="2400" b="1" dirty="0" smtClean="0">
              <a:ln/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0"/>
            <a:ext cx="71438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Кормишин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родился 6.12.1923г в селе Грабово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Бессоновского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района Пензенской области. В январе 1942 года был призван на службу в Рабоче-крестьянскую Красную Армию. В 1943 году он окончил Ульяновское танковое училище, после чего был направлен на фронт Великой Отечественной войны. К апрелю 1945 года гвардии старший лейтенант Иван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Кормишин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командовал танковой ротой 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56-й гвардейской танковой бригады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7-го гвардейского танкового корпуса 3-й гвардейской танковой армии 1-го Украинского фронта. Неоднократно отличался во время Берлинской операции, успешно действуя во время форсирования 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Нейсе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 Шпрее, канала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Тельтов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уличных боях в Берлине.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Указом Президиума Верховного Совета СССР от 27 июня 1945 года старший лейтенант Иван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Кормишин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был удостоен высокого звания Героя Советского Союза с вручением ордена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Ленинаи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медали «Золотая Звезда».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Скоропостижно скончался 10 июля 1945 года, похоронен в польском городе 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Болеславец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 также награждён Орденом Красного Знамени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 Александра Невского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Орденом Отечественной войны1-й степени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 Орденом Красной Звезды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рядом медалей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18eb56ec6856206da83f392748d71aee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285728"/>
            <a:ext cx="3429024" cy="44291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5720" y="4929198"/>
            <a:ext cx="85110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Аношин Александр Николаевич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368" y="285728"/>
            <a:ext cx="3655706" cy="49292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7224" y="5286388"/>
            <a:ext cx="7353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Кирилов Иван Михайлович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050" y="357166"/>
            <a:ext cx="3174210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357166"/>
            <a:ext cx="3265548" cy="48577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2910" y="5286388"/>
            <a:ext cx="80706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Клепикова Людмила Дмитриевна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670" y="1447800"/>
            <a:ext cx="3174210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285728"/>
            <a:ext cx="3387407" cy="48668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14414" y="5072074"/>
            <a:ext cx="758605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Клепиков Виктор Иванович 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26.10.1917г. – 13.01.1991г.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571480"/>
            <a:ext cx="4119372" cy="2368296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642918"/>
            <a:ext cx="4119372" cy="2643206"/>
          </a:xfrm>
          <a:prstGeom prst="rect">
            <a:avLst/>
          </a:prstGeom>
        </p:spPr>
      </p:pic>
      <p:pic>
        <p:nvPicPr>
          <p:cNvPr id="7" name="Рисунок 6" descr=".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214686"/>
            <a:ext cx="4146804" cy="2756346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5822" y="1447800"/>
            <a:ext cx="3497906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92" y="214291"/>
            <a:ext cx="3656966" cy="50006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14414" y="5143512"/>
            <a:ext cx="692926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Козлов Алексей Иванович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1907г.р</a:t>
            </a:r>
            <a:endParaRPr lang="ru-RU" sz="24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85786" y="571480"/>
            <a:ext cx="67866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Алексей Иванович  23 июня 1941 был призван на фронт  </a:t>
            </a:r>
          </a:p>
          <a:p>
            <a:pPr algn="just"/>
            <a:r>
              <a:rPr lang="ru-RU" sz="2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Бессоновским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РВК в  201  строевой полк, стрелком . Демобилизован 16 июля 1946 года.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Медалью «За победу над Германией» 9 мая 1945года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Орденом «Отечественной войны </a:t>
            </a:r>
            <a:r>
              <a:rPr lang="en-US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степени»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Юбилейными медалями</a:t>
            </a:r>
            <a:endParaRPr lang="ru-RU" sz="20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183f0c9cb71b396726d098b0263490bd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928" y="214291"/>
            <a:ext cx="3055698" cy="45720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4572008"/>
            <a:ext cx="821537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Корсуков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Александр Григорьевич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1925г.- 1980г..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Старший сержант. Награжден медалью  «За отвагу, медалью « За победу над Германией, медалью «За взятие Будапешта», «За взятие Вены»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600754d94cc8b75611cdd770fedba6a2-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372" y="1447800"/>
            <a:ext cx="3522806" cy="4800600"/>
          </a:xfrm>
        </p:spPr>
      </p:pic>
      <p:pic>
        <p:nvPicPr>
          <p:cNvPr id="4" name="Рисунок 3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600754d94cc8b75611cdd770fedba6a2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73" y="214290"/>
            <a:ext cx="3197808" cy="43577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2910" y="4357694"/>
            <a:ext cx="782810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Косолапов Алексей Иванович</a:t>
            </a:r>
          </a:p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1924г.р.</a:t>
            </a:r>
          </a:p>
          <a:p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Служил в 357 </a:t>
            </a:r>
            <a:r>
              <a:rPr lang="ru-RU" sz="2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гв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 сп.114 </a:t>
            </a:r>
            <a:r>
              <a:rPr lang="ru-RU" sz="2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гв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сд</a:t>
            </a:r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 на 2 Украинском фронте с 1942г. </a:t>
            </a:r>
          </a:p>
          <a:p>
            <a:r>
              <a:rPr lang="ru-RU" sz="2000" b="1" dirty="0" smtClean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Награжден Орденом «Красной звезды»</a:t>
            </a:r>
          </a:p>
        </p:txBody>
      </p:sp>
      <p:pic>
        <p:nvPicPr>
          <p:cNvPr id="8" name="Рисунок 7" descr="IMG-600754d94cc8b75611cdd770fedba6a2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1928802"/>
            <a:ext cx="2080230" cy="1704973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844" y="2071678"/>
            <a:ext cx="7500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3" y="3500438"/>
            <a:ext cx="57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1125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844" y="2071678"/>
            <a:ext cx="7500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3" y="3500438"/>
            <a:ext cx="57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9-may_2015-1024x6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26dc885ba80794f9e779ddccbc417ce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714356"/>
            <a:ext cx="3571900" cy="4857760"/>
          </a:xfrm>
          <a:prstGeom prst="rect">
            <a:avLst/>
          </a:prstGeom>
        </p:spPr>
      </p:pic>
      <p:pic>
        <p:nvPicPr>
          <p:cNvPr id="4" name="Рисунок 3" descr="IMG-bd80045a7ff12e5ae1aa670007a0afa9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785794"/>
            <a:ext cx="3665847" cy="478634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1381</TotalTime>
  <Words>2388</Words>
  <Application>Microsoft Office PowerPoint</Application>
  <PresentationFormat>Экран (4:3)</PresentationFormat>
  <Paragraphs>264</Paragraphs>
  <Slides>89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</dc:creator>
  <cp:lastModifiedBy>user</cp:lastModifiedBy>
  <cp:revision>167</cp:revision>
  <dcterms:created xsi:type="dcterms:W3CDTF">2018-10-08T07:12:18Z</dcterms:created>
  <dcterms:modified xsi:type="dcterms:W3CDTF">2020-05-08T11:33:06Z</dcterms:modified>
</cp:coreProperties>
</file>