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6" r:id="rId2"/>
    <p:sldId id="319" r:id="rId3"/>
    <p:sldId id="284" r:id="rId4"/>
    <p:sldId id="322" r:id="rId5"/>
    <p:sldId id="287" r:id="rId6"/>
    <p:sldId id="288" r:id="rId7"/>
    <p:sldId id="297" r:id="rId8"/>
    <p:sldId id="298" r:id="rId9"/>
    <p:sldId id="301" r:id="rId10"/>
    <p:sldId id="299" r:id="rId11"/>
    <p:sldId id="293" r:id="rId12"/>
    <p:sldId id="292" r:id="rId13"/>
  </p:sldIdLst>
  <p:sldSz cx="10621963" cy="7380288"/>
  <p:notesSz cx="6858000" cy="9144000"/>
  <p:defaultTextStyle>
    <a:defPPr>
      <a:defRPr lang="ru-RU"/>
    </a:defPPr>
    <a:lvl1pPr marL="0" algn="l" defTabSz="10307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15356" algn="l" defTabSz="10307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30712" algn="l" defTabSz="10307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46068" algn="l" defTabSz="10307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61423" algn="l" defTabSz="10307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76779" algn="l" defTabSz="10307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92135" algn="l" defTabSz="10307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607491" algn="l" defTabSz="10307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122847" algn="l" defTabSz="10307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1463" autoAdjust="0"/>
    <p:restoredTop sz="94660"/>
  </p:normalViewPr>
  <p:slideViewPr>
    <p:cSldViewPr>
      <p:cViewPr varScale="1">
        <p:scale>
          <a:sx n="68" d="100"/>
          <a:sy n="68" d="100"/>
        </p:scale>
        <p:origin x="-1290" y="-102"/>
      </p:cViewPr>
      <p:guideLst>
        <p:guide orient="horz" pos="2325"/>
        <p:guide pos="334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96648" y="2292674"/>
            <a:ext cx="9028669" cy="158197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93295" y="4182164"/>
            <a:ext cx="7435374" cy="188607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53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307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46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614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767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921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074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22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00923" y="295554"/>
            <a:ext cx="2389942" cy="62971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1098" y="295554"/>
            <a:ext cx="6992792" cy="62971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063" y="4742519"/>
            <a:ext cx="9028669" cy="1465807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063" y="3128082"/>
            <a:ext cx="9028669" cy="1614437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1535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3071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460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614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7677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9213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074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2284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1099" y="1722068"/>
            <a:ext cx="4691367" cy="487064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99499" y="1722068"/>
            <a:ext cx="4691367" cy="487064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1098" y="1652024"/>
            <a:ext cx="4693212" cy="68848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5356" indent="0">
              <a:buNone/>
              <a:defRPr sz="2300" b="1"/>
            </a:lvl2pPr>
            <a:lvl3pPr marL="1030712" indent="0">
              <a:buNone/>
              <a:defRPr sz="2000" b="1"/>
            </a:lvl3pPr>
            <a:lvl4pPr marL="1546068" indent="0">
              <a:buNone/>
              <a:defRPr sz="1800" b="1"/>
            </a:lvl4pPr>
            <a:lvl5pPr marL="2061423" indent="0">
              <a:buNone/>
              <a:defRPr sz="1800" b="1"/>
            </a:lvl5pPr>
            <a:lvl6pPr marL="2576779" indent="0">
              <a:buNone/>
              <a:defRPr sz="1800" b="1"/>
            </a:lvl6pPr>
            <a:lvl7pPr marL="3092135" indent="0">
              <a:buNone/>
              <a:defRPr sz="1800" b="1"/>
            </a:lvl7pPr>
            <a:lvl8pPr marL="3607491" indent="0">
              <a:buNone/>
              <a:defRPr sz="1800" b="1"/>
            </a:lvl8pPr>
            <a:lvl9pPr marL="4122847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1098" y="2340509"/>
            <a:ext cx="4693212" cy="425220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395811" y="1652024"/>
            <a:ext cx="4695055" cy="68848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5356" indent="0">
              <a:buNone/>
              <a:defRPr sz="2300" b="1"/>
            </a:lvl2pPr>
            <a:lvl3pPr marL="1030712" indent="0">
              <a:buNone/>
              <a:defRPr sz="2000" b="1"/>
            </a:lvl3pPr>
            <a:lvl4pPr marL="1546068" indent="0">
              <a:buNone/>
              <a:defRPr sz="1800" b="1"/>
            </a:lvl4pPr>
            <a:lvl5pPr marL="2061423" indent="0">
              <a:buNone/>
              <a:defRPr sz="1800" b="1"/>
            </a:lvl5pPr>
            <a:lvl6pPr marL="2576779" indent="0">
              <a:buNone/>
              <a:defRPr sz="1800" b="1"/>
            </a:lvl6pPr>
            <a:lvl7pPr marL="3092135" indent="0">
              <a:buNone/>
              <a:defRPr sz="1800" b="1"/>
            </a:lvl7pPr>
            <a:lvl8pPr marL="3607491" indent="0">
              <a:buNone/>
              <a:defRPr sz="1800" b="1"/>
            </a:lvl8pPr>
            <a:lvl9pPr marL="4122847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395811" y="2340509"/>
            <a:ext cx="4695055" cy="425220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1100" y="293844"/>
            <a:ext cx="3494553" cy="1250549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52893" y="293846"/>
            <a:ext cx="5937972" cy="6298871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1100" y="1544393"/>
            <a:ext cx="3494553" cy="5048323"/>
          </a:xfrm>
        </p:spPr>
        <p:txBody>
          <a:bodyPr/>
          <a:lstStyle>
            <a:lvl1pPr marL="0" indent="0">
              <a:buNone/>
              <a:defRPr sz="1600"/>
            </a:lvl1pPr>
            <a:lvl2pPr marL="515356" indent="0">
              <a:buNone/>
              <a:defRPr sz="1400"/>
            </a:lvl2pPr>
            <a:lvl3pPr marL="1030712" indent="0">
              <a:buNone/>
              <a:defRPr sz="1100"/>
            </a:lvl3pPr>
            <a:lvl4pPr marL="1546068" indent="0">
              <a:buNone/>
              <a:defRPr sz="1000"/>
            </a:lvl4pPr>
            <a:lvl5pPr marL="2061423" indent="0">
              <a:buNone/>
              <a:defRPr sz="1000"/>
            </a:lvl5pPr>
            <a:lvl6pPr marL="2576779" indent="0">
              <a:buNone/>
              <a:defRPr sz="1000"/>
            </a:lvl6pPr>
            <a:lvl7pPr marL="3092135" indent="0">
              <a:buNone/>
              <a:defRPr sz="1000"/>
            </a:lvl7pPr>
            <a:lvl8pPr marL="3607491" indent="0">
              <a:buNone/>
              <a:defRPr sz="1000"/>
            </a:lvl8pPr>
            <a:lvl9pPr marL="4122847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81979" y="5166202"/>
            <a:ext cx="6373178" cy="609900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81979" y="659442"/>
            <a:ext cx="6373178" cy="4428173"/>
          </a:xfrm>
        </p:spPr>
        <p:txBody>
          <a:bodyPr/>
          <a:lstStyle>
            <a:lvl1pPr marL="0" indent="0">
              <a:buNone/>
              <a:defRPr sz="3600"/>
            </a:lvl1pPr>
            <a:lvl2pPr marL="515356" indent="0">
              <a:buNone/>
              <a:defRPr sz="3200"/>
            </a:lvl2pPr>
            <a:lvl3pPr marL="1030712" indent="0">
              <a:buNone/>
              <a:defRPr sz="2700"/>
            </a:lvl3pPr>
            <a:lvl4pPr marL="1546068" indent="0">
              <a:buNone/>
              <a:defRPr sz="2300"/>
            </a:lvl4pPr>
            <a:lvl5pPr marL="2061423" indent="0">
              <a:buNone/>
              <a:defRPr sz="2300"/>
            </a:lvl5pPr>
            <a:lvl6pPr marL="2576779" indent="0">
              <a:buNone/>
              <a:defRPr sz="2300"/>
            </a:lvl6pPr>
            <a:lvl7pPr marL="3092135" indent="0">
              <a:buNone/>
              <a:defRPr sz="2300"/>
            </a:lvl7pPr>
            <a:lvl8pPr marL="3607491" indent="0">
              <a:buNone/>
              <a:defRPr sz="2300"/>
            </a:lvl8pPr>
            <a:lvl9pPr marL="4122847" indent="0">
              <a:buNone/>
              <a:defRPr sz="23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81979" y="5776102"/>
            <a:ext cx="6373178" cy="866158"/>
          </a:xfrm>
        </p:spPr>
        <p:txBody>
          <a:bodyPr/>
          <a:lstStyle>
            <a:lvl1pPr marL="0" indent="0">
              <a:buNone/>
              <a:defRPr sz="1600"/>
            </a:lvl1pPr>
            <a:lvl2pPr marL="515356" indent="0">
              <a:buNone/>
              <a:defRPr sz="1400"/>
            </a:lvl2pPr>
            <a:lvl3pPr marL="1030712" indent="0">
              <a:buNone/>
              <a:defRPr sz="1100"/>
            </a:lvl3pPr>
            <a:lvl4pPr marL="1546068" indent="0">
              <a:buNone/>
              <a:defRPr sz="1000"/>
            </a:lvl4pPr>
            <a:lvl5pPr marL="2061423" indent="0">
              <a:buNone/>
              <a:defRPr sz="1000"/>
            </a:lvl5pPr>
            <a:lvl6pPr marL="2576779" indent="0">
              <a:buNone/>
              <a:defRPr sz="1000"/>
            </a:lvl6pPr>
            <a:lvl7pPr marL="3092135" indent="0">
              <a:buNone/>
              <a:defRPr sz="1000"/>
            </a:lvl7pPr>
            <a:lvl8pPr marL="3607491" indent="0">
              <a:buNone/>
              <a:defRPr sz="1000"/>
            </a:lvl8pPr>
            <a:lvl9pPr marL="4122847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1099" y="295554"/>
            <a:ext cx="9559767" cy="1230048"/>
          </a:xfrm>
          <a:prstGeom prst="rect">
            <a:avLst/>
          </a:prstGeom>
        </p:spPr>
        <p:txBody>
          <a:bodyPr vert="horz" lIns="103071" tIns="51536" rIns="103071" bIns="51536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1099" y="1722068"/>
            <a:ext cx="9559767" cy="4870649"/>
          </a:xfrm>
          <a:prstGeom prst="rect">
            <a:avLst/>
          </a:prstGeom>
        </p:spPr>
        <p:txBody>
          <a:bodyPr vert="horz" lIns="103071" tIns="51536" rIns="103071" bIns="51536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1098" y="6840434"/>
            <a:ext cx="2478458" cy="392932"/>
          </a:xfrm>
          <a:prstGeom prst="rect">
            <a:avLst/>
          </a:prstGeom>
        </p:spPr>
        <p:txBody>
          <a:bodyPr vert="horz" lIns="103071" tIns="51536" rIns="103071" bIns="51536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29171" y="6840434"/>
            <a:ext cx="3363622" cy="392932"/>
          </a:xfrm>
          <a:prstGeom prst="rect">
            <a:avLst/>
          </a:prstGeom>
        </p:spPr>
        <p:txBody>
          <a:bodyPr vert="horz" lIns="103071" tIns="51536" rIns="103071" bIns="51536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12407" y="6840434"/>
            <a:ext cx="2478458" cy="392932"/>
          </a:xfrm>
          <a:prstGeom prst="rect">
            <a:avLst/>
          </a:prstGeom>
        </p:spPr>
        <p:txBody>
          <a:bodyPr vert="horz" lIns="103071" tIns="51536" rIns="103071" bIns="51536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30712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6517" indent="-386517" algn="l" defTabSz="1030712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37453" indent="-322097" algn="l" defTabSz="1030712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88390" indent="-257678" algn="l" defTabSz="1030712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03745" indent="-257678" algn="l" defTabSz="1030712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19101" indent="-257678" algn="l" defTabSz="1030712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34457" indent="-257678" algn="l" defTabSz="1030712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49813" indent="-257678" algn="l" defTabSz="1030712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65169" indent="-257678" algn="l" defTabSz="1030712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80525" indent="-257678" algn="l" defTabSz="1030712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307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5356" algn="l" defTabSz="10307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0712" algn="l" defTabSz="10307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46068" algn="l" defTabSz="10307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61423" algn="l" defTabSz="10307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76779" algn="l" defTabSz="10307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92135" algn="l" defTabSz="10307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07491" algn="l" defTabSz="10307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22847" algn="l" defTabSz="10307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0000"/>
                <a:satMod val="300000"/>
              </a:schemeClr>
            </a:gs>
            <a:gs pos="100000">
              <a:schemeClr val="tx2">
                <a:lumMod val="40000"/>
                <a:lumOff val="60000"/>
                <a:alpha val="66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thumbs.dreamstime.com/b/vector-%D0%BA%D0%B2%D0%B0%D0%B4%D1%80%D0%B0%D1%82%D0%BD%D0%B0%D1%8F-%D0%B3%D1%80%D0%B0%D0%BD%D0%B8%D1%86%D0%B0-%D1%81%D0%B4%D0%B5%D0%BB%D0%B0%D0%BD%D0%BD%D0%B0%D1%8F-%D0%B8%D0%B7-%D0%BF%D0%B5%D1%81%D1%82%D1%80%D0%BE%D1%82%D0%BA%D0%B0%D0%BD%D1%8B%D1%85-%D0%B4%D0%B5%D1%80%D0%B5%D0%B2%D1%8F%D0%BD%D0%BD%D1%8B%D1%85-124458753.jpg"/>
          <p:cNvPicPr>
            <a:picLocks noChangeAspect="1" noChangeArrowheads="1"/>
          </p:cNvPicPr>
          <p:nvPr/>
        </p:nvPicPr>
        <p:blipFill>
          <a:blip r:embed="rId2" cstate="print"/>
          <a:srcRect t="95142"/>
          <a:stretch>
            <a:fillRect/>
          </a:stretch>
        </p:blipFill>
        <p:spPr bwMode="auto">
          <a:xfrm>
            <a:off x="1" y="7031201"/>
            <a:ext cx="10621963" cy="349087"/>
          </a:xfrm>
          <a:prstGeom prst="rect">
            <a:avLst/>
          </a:prstGeom>
          <a:noFill/>
        </p:spPr>
      </p:pic>
      <p:pic>
        <p:nvPicPr>
          <p:cNvPr id="6" name="Picture 2" descr="https://thumbs.dreamstime.com/b/vector-%D0%BA%D0%B2%D0%B0%D0%B4%D1%80%D0%B0%D1%82%D0%BD%D0%B0%D1%8F-%D0%B3%D1%80%D0%B0%D0%BD%D0%B8%D1%86%D0%B0-%D1%81%D0%B4%D0%B5%D0%BB%D0%B0%D0%BD%D0%BD%D0%B0%D1%8F-%D0%B8%D0%B7-%D0%BF%D0%B5%D1%81%D1%82%D1%80%D0%BE%D1%82%D0%BA%D0%B0%D0%BD%D1%8B%D1%85-%D0%B4%D0%B5%D1%80%D0%B5%D0%B2%D1%8F%D0%BD%D0%BD%D1%8B%D1%85-124458753.jpg"/>
          <p:cNvPicPr>
            <a:picLocks noChangeAspect="1" noChangeArrowheads="1"/>
          </p:cNvPicPr>
          <p:nvPr/>
        </p:nvPicPr>
        <p:blipFill>
          <a:blip r:embed="rId2" cstate="print"/>
          <a:srcRect r="29979" b="94852"/>
          <a:stretch>
            <a:fillRect/>
          </a:stretch>
        </p:blipFill>
        <p:spPr bwMode="auto">
          <a:xfrm rot="16200000">
            <a:off x="6915660" y="3673984"/>
            <a:ext cx="7102287" cy="310320"/>
          </a:xfrm>
          <a:prstGeom prst="rect">
            <a:avLst/>
          </a:prstGeom>
          <a:noFill/>
        </p:spPr>
      </p:pic>
      <p:pic>
        <p:nvPicPr>
          <p:cNvPr id="7" name="Picture 2" descr="https://thumbs.dreamstime.com/b/vector-%D0%BA%D0%B2%D0%B0%D0%B4%D1%80%D0%B0%D1%82%D0%BD%D0%B0%D1%8F-%D0%B3%D1%80%D0%B0%D0%BD%D0%B8%D1%86%D0%B0-%D1%81%D0%B4%D0%B5%D0%BB%D0%B0%D0%BD%D0%BD%D0%B0%D1%8F-%D0%B8%D0%B7-%D0%BF%D0%B5%D1%81%D1%82%D1%80%D0%BE%D1%82%D0%BA%D0%B0%D0%BD%D1%8B%D1%85-%D0%B4%D0%B5%D1%80%D0%B5%D0%B2%D1%8F%D0%BD%D0%BD%D1%8B%D1%85-124458753.jpg"/>
          <p:cNvPicPr>
            <a:picLocks noChangeAspect="1" noChangeArrowheads="1"/>
          </p:cNvPicPr>
          <p:nvPr/>
        </p:nvPicPr>
        <p:blipFill>
          <a:blip r:embed="rId2" cstate="print"/>
          <a:srcRect b="95527"/>
          <a:stretch>
            <a:fillRect/>
          </a:stretch>
        </p:blipFill>
        <p:spPr bwMode="auto">
          <a:xfrm>
            <a:off x="1" y="0"/>
            <a:ext cx="10621963" cy="330132"/>
          </a:xfrm>
          <a:prstGeom prst="rect">
            <a:avLst/>
          </a:prstGeom>
          <a:noFill/>
        </p:spPr>
      </p:pic>
      <p:pic>
        <p:nvPicPr>
          <p:cNvPr id="8" name="Picture 2" descr="https://thumbs.dreamstime.com/b/vector-%D0%BA%D0%B2%D0%B0%D0%B4%D1%80%D0%B0%D1%82%D0%BD%D0%B0%D1%8F-%D0%B3%D1%80%D0%B0%D0%BD%D0%B8%D1%86%D0%B0-%D1%81%D0%B4%D0%B5%D0%BB%D0%B0%D0%BD%D0%BD%D0%B0%D1%8F-%D0%B8%D0%B7-%D0%BF%D0%B5%D1%81%D1%82%D1%80%D0%BE%D1%82%D0%BA%D0%B0%D0%BD%D1%8B%D1%85-%D0%B4%D0%B5%D1%80%D0%B5%D0%B2%D1%8F%D0%BD%D0%BD%D1%8B%D1%85-124458753.jpg"/>
          <p:cNvPicPr>
            <a:picLocks noChangeAspect="1" noChangeArrowheads="1"/>
          </p:cNvPicPr>
          <p:nvPr/>
        </p:nvPicPr>
        <p:blipFill>
          <a:blip r:embed="rId2" cstate="print"/>
          <a:srcRect l="26019" r="7458" b="95816"/>
          <a:stretch>
            <a:fillRect/>
          </a:stretch>
        </p:blipFill>
        <p:spPr bwMode="auto">
          <a:xfrm rot="16200000">
            <a:off x="-3360441" y="3709528"/>
            <a:ext cx="7031201" cy="310321"/>
          </a:xfrm>
          <a:prstGeom prst="rect">
            <a:avLst/>
          </a:prstGeom>
          <a:noFill/>
        </p:spPr>
      </p:pic>
      <p:sp>
        <p:nvSpPr>
          <p:cNvPr id="13" name="Овал 12"/>
          <p:cNvSpPr/>
          <p:nvPr/>
        </p:nvSpPr>
        <p:spPr>
          <a:xfrm>
            <a:off x="4739477" y="4258835"/>
            <a:ext cx="785818" cy="4265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12" descr="https://thumbs.dreamstime.com/b/%D1%81%D1%87%D0%B0%D1%81%D1%82-%D0%B8%D0%B2%D1%8B%D0%B9-%D0%BC%D0%B0-%D1%8C%D1%87%D0%B8%D0%BA-%D1%81%D0%B8-%D1%8F-%D0%BD%D0%B0-%D0%BA%D1%80%D0%B0%D1%81%D0%BD%D0%BE%D0%BC-%D0%BA%D0%B0%D1%80%D0%B0%D0%BD-%D0%B0%D1%88%D0%B5-9559607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53593" y="3619058"/>
            <a:ext cx="3357586" cy="3341057"/>
          </a:xfrm>
          <a:prstGeom prst="rect">
            <a:avLst/>
          </a:prstGeom>
          <a:noFill/>
        </p:spPr>
      </p:pic>
      <p:sp>
        <p:nvSpPr>
          <p:cNvPr id="14" name="Овал 13"/>
          <p:cNvSpPr/>
          <p:nvPr/>
        </p:nvSpPr>
        <p:spPr>
          <a:xfrm rot="19807465">
            <a:off x="526636" y="3207929"/>
            <a:ext cx="769165" cy="49760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8" descr="https://thumbs.dreamstime.com/b/%D0%BC%D0%B0-%D1%8C%D1%87%D0%B8%D0%BA-%D1%88%D0%B0%D1%80%D0%B6%D0%B0-%D0%B5%D1%80%D0%B6%D0%B0-%D0%B1%D0%BE-%D1%8C%D1%88%D0%BE%D0%B9-%D0%BA%D0%B0%D1%80%D0%B0%D0%BD-%D0%B0%D1%88-90257614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547" r="9434"/>
          <a:stretch>
            <a:fillRect/>
          </a:stretch>
        </p:blipFill>
        <p:spPr bwMode="auto">
          <a:xfrm>
            <a:off x="245299" y="2055159"/>
            <a:ext cx="2636790" cy="3838661"/>
          </a:xfrm>
          <a:prstGeom prst="rect">
            <a:avLst/>
          </a:prstGeom>
          <a:noFill/>
        </p:spPr>
      </p:pic>
      <p:sp>
        <p:nvSpPr>
          <p:cNvPr id="15" name="Овал 14"/>
          <p:cNvSpPr/>
          <p:nvPr/>
        </p:nvSpPr>
        <p:spPr>
          <a:xfrm>
            <a:off x="8882881" y="2908194"/>
            <a:ext cx="642942" cy="56869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10" descr="https://st3.depositphotos.com/6633222/15921/v/950/depositphotos_159218358-stock-illustration-school-girl-holding-a-pencil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0129" y="2268418"/>
            <a:ext cx="3071834" cy="3581920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310321" y="349087"/>
            <a:ext cx="992988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0070C0"/>
                </a:solidFill>
                <a:latin typeface="Arial Black" pitchFamily="34" charset="0"/>
              </a:rPr>
              <a:t>МУНИЦИПАЛЬНОЕ БЮДЖЕТНОЕ ДОШКОЛЬНОЕ ОБРАЗОВАТЕЛЬНОЕ УЧРЕЖДЕНИЕ</a:t>
            </a:r>
            <a:br>
              <a:rPr lang="ru-RU" sz="1400" dirty="0" smtClean="0">
                <a:solidFill>
                  <a:srgbClr val="0070C0"/>
                </a:solidFill>
                <a:latin typeface="Arial Black" pitchFamily="34" charset="0"/>
              </a:rPr>
            </a:br>
            <a:r>
              <a:rPr lang="ru-RU" sz="1400" dirty="0" smtClean="0">
                <a:solidFill>
                  <a:srgbClr val="0070C0"/>
                </a:solidFill>
                <a:latin typeface="Arial Black" pitchFamily="34" charset="0"/>
              </a:rPr>
              <a:t>ДЕТСКИЙ САД </a:t>
            </a:r>
            <a:r>
              <a:rPr lang="ru-RU" sz="1400" dirty="0" smtClean="0">
                <a:solidFill>
                  <a:srgbClr val="0070C0"/>
                </a:solidFill>
                <a:latin typeface="Arial Black" pitchFamily="34" charset="0"/>
              </a:rPr>
              <a:t>с. ГРАБОВО</a:t>
            </a:r>
          </a:p>
          <a:p>
            <a:pPr algn="ctr"/>
            <a:endParaRPr lang="ru-RU" sz="1400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10321" y="1557555"/>
            <a:ext cx="10001320" cy="4593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ИНТЕРАКТИВНАЯ ДИДАКТИЧЕСКАЯ 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10321" y="1984073"/>
            <a:ext cx="10001320" cy="4593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ИГРА</a:t>
            </a:r>
            <a:endParaRPr lang="ru-RU" sz="24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10321" y="2837109"/>
            <a:ext cx="9929882" cy="643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ВЕСЁЛЫЕ КАРАНДАШИ»</a:t>
            </a:r>
            <a:endParaRPr lang="ru-RU" sz="36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954055" y="5964907"/>
            <a:ext cx="328614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rgbClr val="002060"/>
                </a:solidFill>
                <a:latin typeface="Comic Sans MS" pitchFamily="66" charset="0"/>
              </a:rPr>
              <a:t>Разработала</a:t>
            </a:r>
            <a:br>
              <a:rPr lang="ru-RU" sz="2200" b="1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sz="2200" b="1" dirty="0" smtClean="0">
                <a:solidFill>
                  <a:srgbClr val="002060"/>
                </a:solidFill>
                <a:latin typeface="Comic Sans MS" pitchFamily="66" charset="0"/>
              </a:rPr>
              <a:t>Л.В. Сероштанова</a:t>
            </a:r>
          </a:p>
          <a:p>
            <a:endParaRPr lang="ru-RU" sz="22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0000"/>
                <a:satMod val="300000"/>
              </a:schemeClr>
            </a:gs>
            <a:gs pos="100000">
              <a:schemeClr val="tx2">
                <a:lumMod val="40000"/>
                <a:lumOff val="60000"/>
                <a:alpha val="66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8097063" y="206914"/>
            <a:ext cx="2214578" cy="18482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 descr="https://neposed.net/images/thumbnails/images/olga/igraya_razvivaemsya/razvivaushie-igri/loto-cvetnie-karandashi1/loto-cvetnie-karandashi4-fit-450x318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AFEFE"/>
              </a:clrFrom>
              <a:clrTo>
                <a:srgbClr val="FAFEFE">
                  <a:alpha val="0"/>
                </a:srgbClr>
              </a:clrTo>
            </a:clrChange>
          </a:blip>
          <a:srcRect l="75279" t="38599" r="6101" b="37079"/>
          <a:stretch>
            <a:fillRect/>
          </a:stretch>
        </p:blipFill>
        <p:spPr bwMode="auto">
          <a:xfrm>
            <a:off x="8311377" y="278000"/>
            <a:ext cx="1857388" cy="17060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" name="Группа 23"/>
          <p:cNvGrpSpPr/>
          <p:nvPr/>
        </p:nvGrpSpPr>
        <p:grpSpPr>
          <a:xfrm>
            <a:off x="2810651" y="206914"/>
            <a:ext cx="2214578" cy="1919331"/>
            <a:chOff x="2596337" y="136500"/>
            <a:chExt cx="2286016" cy="1922450"/>
          </a:xfrm>
        </p:grpSpPr>
        <p:sp>
          <p:nvSpPr>
            <p:cNvPr id="22" name="Прямоугольник 21"/>
            <p:cNvSpPr/>
            <p:nvPr/>
          </p:nvSpPr>
          <p:spPr>
            <a:xfrm>
              <a:off x="2596337" y="136500"/>
              <a:ext cx="2286016" cy="18573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3" name="Picture 2" descr="https://neposed.net/images/thumbnails/images/olga/igraya_razvivaemsya/razvivaushie-igri/loto-cvetnie-karandashi1/loto-cvetnie-karandashi4-fit-450x318.png"/>
            <p:cNvPicPr>
              <a:picLocks noChangeAspect="1" noChangeArrowheads="1"/>
            </p:cNvPicPr>
            <p:nvPr/>
          </p:nvPicPr>
          <p:blipFill>
            <a:blip r:embed="rId2" cstate="print"/>
            <a:srcRect l="4246" t="38827" r="75702" b="35720"/>
            <a:stretch>
              <a:fillRect/>
            </a:stretch>
          </p:blipFill>
          <p:spPr bwMode="auto">
            <a:xfrm>
              <a:off x="2667775" y="136500"/>
              <a:ext cx="2143140" cy="192245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3" name="Группа 26"/>
          <p:cNvGrpSpPr/>
          <p:nvPr/>
        </p:nvGrpSpPr>
        <p:grpSpPr>
          <a:xfrm>
            <a:off x="238883" y="206914"/>
            <a:ext cx="2143140" cy="1848244"/>
            <a:chOff x="2739213" y="207938"/>
            <a:chExt cx="2143140" cy="1857388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2739213" y="207938"/>
              <a:ext cx="2143140" cy="18573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6" name="Picture 2" descr="https://neposed.net/images/thumbnails/images/olga/igraya_razvivaemsya/razvivaushie-igri/loto-cvetnie-karandashi1/loto-cvetnie-karandashi4-fit-450x318.png"/>
            <p:cNvPicPr>
              <a:picLocks noChangeAspect="1" noChangeArrowheads="1"/>
            </p:cNvPicPr>
            <p:nvPr/>
          </p:nvPicPr>
          <p:blipFill>
            <a:blip r:embed="rId2" cstate="print"/>
            <a:srcRect l="5263" t="70727" r="77165" b="4409"/>
            <a:stretch>
              <a:fillRect/>
            </a:stretch>
          </p:blipFill>
          <p:spPr bwMode="auto">
            <a:xfrm>
              <a:off x="2882089" y="279376"/>
              <a:ext cx="1857388" cy="171451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4" name="Группа 30"/>
          <p:cNvGrpSpPr/>
          <p:nvPr/>
        </p:nvGrpSpPr>
        <p:grpSpPr>
          <a:xfrm>
            <a:off x="5453857" y="206914"/>
            <a:ext cx="2214578" cy="1848244"/>
            <a:chOff x="5453857" y="207938"/>
            <a:chExt cx="2214578" cy="1857388"/>
          </a:xfrm>
        </p:grpSpPr>
        <p:sp>
          <p:nvSpPr>
            <p:cNvPr id="29" name="Прямоугольник 28"/>
            <p:cNvSpPr/>
            <p:nvPr/>
          </p:nvSpPr>
          <p:spPr>
            <a:xfrm>
              <a:off x="5453857" y="207938"/>
              <a:ext cx="2214578" cy="18573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0" name="Picture 2" descr="https://neposed.net/images/thumbnails/images/olga/igraya_razvivaemsya/razvivaushie-igri/loto-cvetnie-karandashi1/loto-cvetnie-karandashi4-fit-450x318.png"/>
            <p:cNvPicPr>
              <a:picLocks noChangeAspect="1" noChangeArrowheads="1"/>
            </p:cNvPicPr>
            <p:nvPr/>
          </p:nvPicPr>
          <p:blipFill>
            <a:blip r:embed="rId2" cstate="print"/>
            <a:srcRect l="52057" t="70178" r="29267" b="4451"/>
            <a:stretch>
              <a:fillRect/>
            </a:stretch>
          </p:blipFill>
          <p:spPr bwMode="auto">
            <a:xfrm>
              <a:off x="5665194" y="207938"/>
              <a:ext cx="1860365" cy="178595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5" name="Группа 30"/>
          <p:cNvGrpSpPr/>
          <p:nvPr/>
        </p:nvGrpSpPr>
        <p:grpSpPr>
          <a:xfrm>
            <a:off x="8097063" y="2552763"/>
            <a:ext cx="2214578" cy="1919331"/>
            <a:chOff x="8097063" y="2565392"/>
            <a:chExt cx="2214578" cy="1928826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8097063" y="2636830"/>
              <a:ext cx="2214578" cy="18573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8" name="Picture 2" descr="https://neposed.net/images/thumbnails/images/olga/igraya_razvivaemsya/razvivaushie-igri/loto-cvetnie-karandashi1/loto-cvetnie-karandashi4-fit-450x318.png"/>
            <p:cNvPicPr>
              <a:picLocks noChangeAspect="1" noChangeArrowheads="1"/>
            </p:cNvPicPr>
            <p:nvPr/>
          </p:nvPicPr>
          <p:blipFill>
            <a:blip r:embed="rId2" cstate="print"/>
            <a:srcRect l="74962" t="5928" r="6816" b="69207"/>
            <a:stretch>
              <a:fillRect/>
            </a:stretch>
          </p:blipFill>
          <p:spPr bwMode="auto">
            <a:xfrm>
              <a:off x="8168501" y="2565392"/>
              <a:ext cx="2000264" cy="192882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6" name="Группа 32"/>
          <p:cNvGrpSpPr/>
          <p:nvPr/>
        </p:nvGrpSpPr>
        <p:grpSpPr>
          <a:xfrm>
            <a:off x="238883" y="5182957"/>
            <a:ext cx="2214578" cy="1919331"/>
            <a:chOff x="238883" y="5208598"/>
            <a:chExt cx="2214578" cy="1928826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238883" y="5208598"/>
              <a:ext cx="2214578" cy="18573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2" name="Picture 2" descr="https://neposed.net/images/thumbnails/images/olga/igraya_razvivaemsya/razvivaushie-igri/loto-cvetnie-karandashi1/loto-cvetnie-karandashi4-fit-450x318.png"/>
            <p:cNvPicPr>
              <a:picLocks noChangeAspect="1" noChangeArrowheads="1"/>
            </p:cNvPicPr>
            <p:nvPr/>
          </p:nvPicPr>
          <p:blipFill>
            <a:blip r:embed="rId2" cstate="print"/>
            <a:srcRect l="74311" t="70243" r="5637" b="3338"/>
            <a:stretch>
              <a:fillRect/>
            </a:stretch>
          </p:blipFill>
          <p:spPr bwMode="auto">
            <a:xfrm>
              <a:off x="310321" y="5208598"/>
              <a:ext cx="2071702" cy="192882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7" name="Группа 35"/>
          <p:cNvGrpSpPr/>
          <p:nvPr/>
        </p:nvGrpSpPr>
        <p:grpSpPr>
          <a:xfrm>
            <a:off x="2882089" y="5182957"/>
            <a:ext cx="2222516" cy="1919331"/>
            <a:chOff x="2882089" y="5208598"/>
            <a:chExt cx="2222516" cy="1928826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2882089" y="5208598"/>
              <a:ext cx="2214578" cy="18573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5" name="Picture 2" descr="https://neposed.net/images/thumbnails/images/olga/igraya_razvivaemsya/razvivaushie-igri/loto-cvetnie-karandashi1/loto-cvetnie-karandashi4-fit-450x318.png"/>
            <p:cNvPicPr>
              <a:picLocks noChangeAspect="1" noChangeArrowheads="1"/>
            </p:cNvPicPr>
            <p:nvPr/>
          </p:nvPicPr>
          <p:blipFill>
            <a:blip r:embed="rId2" cstate="print"/>
            <a:srcRect l="51899" t="37827" r="28049" b="36830"/>
            <a:stretch>
              <a:fillRect/>
            </a:stretch>
          </p:blipFill>
          <p:spPr bwMode="auto">
            <a:xfrm>
              <a:off x="2953527" y="5216233"/>
              <a:ext cx="2151078" cy="192119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9" name="Группа 37"/>
          <p:cNvGrpSpPr/>
          <p:nvPr/>
        </p:nvGrpSpPr>
        <p:grpSpPr>
          <a:xfrm>
            <a:off x="5525295" y="5182957"/>
            <a:ext cx="2286016" cy="1919331"/>
            <a:chOff x="5525295" y="5208598"/>
            <a:chExt cx="2286016" cy="1928826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5525295" y="5208598"/>
              <a:ext cx="2214578" cy="18573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7" name="Picture 2" descr="https://neposed.net/images/thumbnails/images/olga/igraya_razvivaemsya/razvivaushie-igri/loto-cvetnie-karandashi1/loto-cvetnie-karandashi4-fit-450x318.png"/>
            <p:cNvPicPr>
              <a:picLocks noChangeAspect="1" noChangeArrowheads="1"/>
            </p:cNvPicPr>
            <p:nvPr/>
          </p:nvPicPr>
          <p:blipFill>
            <a:blip r:embed="rId2" cstate="print"/>
            <a:srcRect l="51428" t="6069" r="27341" b="69519"/>
            <a:stretch>
              <a:fillRect/>
            </a:stretch>
          </p:blipFill>
          <p:spPr bwMode="auto">
            <a:xfrm>
              <a:off x="5525295" y="5280036"/>
              <a:ext cx="2286016" cy="185738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10" name="Группа 39"/>
          <p:cNvGrpSpPr/>
          <p:nvPr/>
        </p:nvGrpSpPr>
        <p:grpSpPr>
          <a:xfrm>
            <a:off x="8168501" y="5182957"/>
            <a:ext cx="2214578" cy="1848244"/>
            <a:chOff x="8168501" y="5208598"/>
            <a:chExt cx="2214578" cy="1857388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8168501" y="5208598"/>
              <a:ext cx="2214578" cy="18573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9" name="Picture 2" descr="https://neposed.net/images/thumbnails/images/olga/igraya_razvivaemsya/razvivaushie-igri/loto-cvetnie-karandashi1/loto-cvetnie-karandashi4-fit-450x318.png"/>
            <p:cNvPicPr>
              <a:picLocks noChangeAspect="1" noChangeArrowheads="1"/>
            </p:cNvPicPr>
            <p:nvPr/>
          </p:nvPicPr>
          <p:blipFill>
            <a:blip r:embed="rId2" cstate="print"/>
            <a:srcRect l="3539" t="38835" r="76409" b="36572"/>
            <a:stretch>
              <a:fillRect/>
            </a:stretch>
          </p:blipFill>
          <p:spPr bwMode="auto">
            <a:xfrm>
              <a:off x="8168501" y="5208598"/>
              <a:ext cx="2143140" cy="185738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11" name="Группа 40"/>
          <p:cNvGrpSpPr/>
          <p:nvPr/>
        </p:nvGrpSpPr>
        <p:grpSpPr>
          <a:xfrm>
            <a:off x="238883" y="2694936"/>
            <a:ext cx="2214578" cy="1848244"/>
            <a:chOff x="238883" y="2708268"/>
            <a:chExt cx="2214578" cy="1857388"/>
          </a:xfrm>
        </p:grpSpPr>
        <p:sp>
          <p:nvSpPr>
            <p:cNvPr id="42" name="Прямоугольник 41"/>
            <p:cNvSpPr/>
            <p:nvPr/>
          </p:nvSpPr>
          <p:spPr>
            <a:xfrm>
              <a:off x="238883" y="2708268"/>
              <a:ext cx="2214578" cy="18573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3" name="Picture 2" descr="https://neposed.net/images/thumbnails/images/olga/igraya_razvivaemsya/razvivaushie-igri/loto-cvetnie-karandashi1/loto-cvetnie-karandashi4-fit-450x318.png"/>
            <p:cNvPicPr>
              <a:picLocks noChangeAspect="1" noChangeArrowheads="1"/>
            </p:cNvPicPr>
            <p:nvPr/>
          </p:nvPicPr>
          <p:blipFill>
            <a:blip r:embed="rId2" cstate="print"/>
            <a:srcRect l="27804" t="69887" r="51954" b="3783"/>
            <a:stretch>
              <a:fillRect/>
            </a:stretch>
          </p:blipFill>
          <p:spPr bwMode="auto">
            <a:xfrm>
              <a:off x="381759" y="2708268"/>
              <a:ext cx="2000264" cy="183858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pic>
        <p:nvPicPr>
          <p:cNvPr id="33" name="Picture 2" descr="https://neposed.net/images/thumbnails/images/olga/igraya_razvivaemsya/razvivaushie-igri/loto-cvetnie-karandashi1/loto-cvetnie-karandashi1-fit-450x318.png"/>
          <p:cNvPicPr>
            <a:picLocks noChangeAspect="1" noChangeArrowheads="1"/>
          </p:cNvPicPr>
          <p:nvPr/>
        </p:nvPicPr>
        <p:blipFill>
          <a:blip r:embed="rId3" cstate="print"/>
          <a:srcRect l="3333" t="2358" r="75000" b="66981"/>
          <a:stretch>
            <a:fillRect/>
          </a:stretch>
        </p:blipFill>
        <p:spPr bwMode="auto">
          <a:xfrm>
            <a:off x="3596469" y="2126245"/>
            <a:ext cx="3000396" cy="2985625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4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0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5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6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1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2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7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8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3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4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4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5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1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6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7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0000"/>
                <a:satMod val="300000"/>
              </a:schemeClr>
            </a:gs>
            <a:gs pos="100000">
              <a:srgbClr val="00B050">
                <a:alpha val="65000"/>
              </a:srgb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35"/>
          <p:cNvGrpSpPr/>
          <p:nvPr/>
        </p:nvGrpSpPr>
        <p:grpSpPr>
          <a:xfrm>
            <a:off x="8168501" y="278001"/>
            <a:ext cx="2214578" cy="1848244"/>
            <a:chOff x="310321" y="279376"/>
            <a:chExt cx="2214578" cy="1857388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310321" y="279376"/>
              <a:ext cx="2214578" cy="18573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glow rad="101600">
                <a:schemeClr val="accent3">
                  <a:lumMod val="75000"/>
                  <a:alpha val="6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Picture 2" descr="https://neposed.net/images/thumbnails/images/olga/igraya_razvivaemsya/razvivaushie-igri/loto-cvetnie-karandashi1/loto-cvetnie-karandashi4-fit-450x318.png"/>
            <p:cNvPicPr>
              <a:picLocks noChangeAspect="1" noChangeArrowheads="1"/>
            </p:cNvPicPr>
            <p:nvPr/>
          </p:nvPicPr>
          <p:blipFill>
            <a:blip r:embed="rId2" cstate="print"/>
            <a:srcRect l="51899" t="36852" r="29503" b="37804"/>
            <a:stretch>
              <a:fillRect/>
            </a:stretch>
          </p:blipFill>
          <p:spPr bwMode="auto">
            <a:xfrm>
              <a:off x="453197" y="279376"/>
              <a:ext cx="1928826" cy="185738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pic>
        <p:nvPicPr>
          <p:cNvPr id="9" name="Picture 2" descr="https://neposed.net/images/thumbnails/images/olga/igraya_razvivaemsya/razvivaushie-igri/loto-cvetnie-karandashi1/loto-cvetnie-karandashi1-fit-450x318.png"/>
          <p:cNvPicPr>
            <a:picLocks noChangeAspect="1" noChangeArrowheads="1"/>
          </p:cNvPicPr>
          <p:nvPr/>
        </p:nvPicPr>
        <p:blipFill>
          <a:blip r:embed="rId3" cstate="print"/>
          <a:srcRect l="3333" t="67070" r="74791" b="2476"/>
          <a:stretch>
            <a:fillRect/>
          </a:stretch>
        </p:blipFill>
        <p:spPr bwMode="auto">
          <a:xfrm>
            <a:off x="3595292" y="2055159"/>
            <a:ext cx="3340273" cy="32699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0" name="Группа 39"/>
          <p:cNvGrpSpPr/>
          <p:nvPr/>
        </p:nvGrpSpPr>
        <p:grpSpPr>
          <a:xfrm>
            <a:off x="2882089" y="278001"/>
            <a:ext cx="2214578" cy="1855353"/>
            <a:chOff x="2882089" y="279376"/>
            <a:chExt cx="2214578" cy="1864532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2882089" y="279376"/>
              <a:ext cx="2214578" cy="18573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glow rad="101600">
                <a:schemeClr val="accent3">
                  <a:lumMod val="75000"/>
                  <a:alpha val="6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" name="Picture 2" descr="https://neposed.net/images/thumbnails/images/olga/igraya_razvivaemsya/razvivaushie-igri/loto-cvetnie-karandashi1/loto-cvetnie-karandashi4-fit-450x318.png"/>
            <p:cNvPicPr>
              <a:picLocks noChangeAspect="1" noChangeArrowheads="1"/>
            </p:cNvPicPr>
            <p:nvPr/>
          </p:nvPicPr>
          <p:blipFill>
            <a:blip r:embed="rId2" cstate="print"/>
            <a:srcRect l="4246" t="38742" r="75702" b="35720"/>
            <a:stretch>
              <a:fillRect/>
            </a:stretch>
          </p:blipFill>
          <p:spPr bwMode="auto">
            <a:xfrm>
              <a:off x="2953527" y="279376"/>
              <a:ext cx="2071702" cy="186453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13" name="Группа 40"/>
          <p:cNvGrpSpPr/>
          <p:nvPr/>
        </p:nvGrpSpPr>
        <p:grpSpPr>
          <a:xfrm>
            <a:off x="5525295" y="278001"/>
            <a:ext cx="2214578" cy="1848244"/>
            <a:chOff x="5453857" y="279376"/>
            <a:chExt cx="2214578" cy="1857388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5453857" y="279376"/>
              <a:ext cx="2214578" cy="18573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glow rad="101600">
                <a:schemeClr val="accent3">
                  <a:lumMod val="75000"/>
                  <a:alpha val="6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Picture 2" descr="https://neposed.net/images/thumbnails/images/olga/igraya_razvivaemsya/razvivaushie-igri/loto-cvetnie-karandashi1/loto-cvetnie-karandashi4-fit-450x318.png"/>
            <p:cNvPicPr>
              <a:picLocks noChangeAspect="1" noChangeArrowheads="1"/>
            </p:cNvPicPr>
            <p:nvPr/>
          </p:nvPicPr>
          <p:blipFill>
            <a:blip r:embed="rId2" cstate="print"/>
            <a:srcRect l="74311" t="70388" r="5637" b="3338"/>
            <a:stretch>
              <a:fillRect/>
            </a:stretch>
          </p:blipFill>
          <p:spPr bwMode="auto">
            <a:xfrm>
              <a:off x="5525295" y="350814"/>
              <a:ext cx="2071702" cy="178595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16" name="Группа 41"/>
          <p:cNvGrpSpPr/>
          <p:nvPr/>
        </p:nvGrpSpPr>
        <p:grpSpPr>
          <a:xfrm>
            <a:off x="8147491" y="5182957"/>
            <a:ext cx="2235589" cy="1990417"/>
            <a:chOff x="8097063" y="207938"/>
            <a:chExt cx="2235589" cy="2000264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8097063" y="279376"/>
              <a:ext cx="2214578" cy="18573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glow rad="101600">
                <a:schemeClr val="accent3">
                  <a:lumMod val="75000"/>
                  <a:alpha val="6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8" name="Picture 2" descr="https://neposed.net/images/thumbnails/images/olga/igraya_razvivaemsya/razvivaushie-igri/loto-cvetnie-karandashi1/loto-cvetnie-karandashi4-fit-450x318.png"/>
            <p:cNvPicPr>
              <a:picLocks noChangeAspect="1" noChangeArrowheads="1"/>
            </p:cNvPicPr>
            <p:nvPr/>
          </p:nvPicPr>
          <p:blipFill>
            <a:blip r:embed="rId2" cstate="print"/>
            <a:srcRect l="73131" t="36572" r="4458" b="35052"/>
            <a:stretch>
              <a:fillRect/>
            </a:stretch>
          </p:blipFill>
          <p:spPr bwMode="auto">
            <a:xfrm>
              <a:off x="8097063" y="207938"/>
              <a:ext cx="2235589" cy="200026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19" name="Группа 44"/>
          <p:cNvGrpSpPr/>
          <p:nvPr/>
        </p:nvGrpSpPr>
        <p:grpSpPr>
          <a:xfrm>
            <a:off x="238883" y="2777246"/>
            <a:ext cx="2214578" cy="1908107"/>
            <a:chOff x="310321" y="2708268"/>
            <a:chExt cx="2214578" cy="1917547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310321" y="2708268"/>
              <a:ext cx="2214578" cy="18573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glow rad="101600">
                <a:schemeClr val="accent3">
                  <a:lumMod val="75000"/>
                  <a:alpha val="6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1" name="Picture 2" descr="https://neposed.net/images/thumbnails/images/olga/igraya_razvivaemsya/razvivaushie-igri/loto-cvetnie-karandashi1/loto-cvetnie-karandashi4-fit-450x318.png"/>
            <p:cNvPicPr>
              <a:picLocks noChangeAspect="1" noChangeArrowheads="1"/>
            </p:cNvPicPr>
            <p:nvPr/>
          </p:nvPicPr>
          <p:blipFill>
            <a:blip r:embed="rId2" cstate="print"/>
            <a:srcRect l="52057" t="70178" r="28520" b="3561"/>
            <a:stretch>
              <a:fillRect/>
            </a:stretch>
          </p:blipFill>
          <p:spPr bwMode="auto">
            <a:xfrm>
              <a:off x="449867" y="2779706"/>
              <a:ext cx="1932156" cy="184610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25" name="Группа 38"/>
          <p:cNvGrpSpPr/>
          <p:nvPr/>
        </p:nvGrpSpPr>
        <p:grpSpPr>
          <a:xfrm>
            <a:off x="238883" y="5254043"/>
            <a:ext cx="2222614" cy="1848244"/>
            <a:chOff x="310321" y="5208598"/>
            <a:chExt cx="2222614" cy="1857388"/>
          </a:xfrm>
        </p:grpSpPr>
        <p:sp>
          <p:nvSpPr>
            <p:cNvPr id="26" name="Прямоугольник 25"/>
            <p:cNvSpPr/>
            <p:nvPr/>
          </p:nvSpPr>
          <p:spPr>
            <a:xfrm>
              <a:off x="310321" y="5208598"/>
              <a:ext cx="2214578" cy="18573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glow rad="101600">
                <a:schemeClr val="accent3">
                  <a:lumMod val="75000"/>
                  <a:alpha val="6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7" name="Picture 2" descr="https://neposed.net/images/thumbnails/images/olga/igraya_razvivaemsya/razvivaushie-igri/loto-cvetnie-karandashi1/loto-cvetnie-karandashi4-fit-450x318.png"/>
            <p:cNvPicPr>
              <a:picLocks noChangeAspect="1" noChangeArrowheads="1"/>
            </p:cNvPicPr>
            <p:nvPr/>
          </p:nvPicPr>
          <p:blipFill>
            <a:blip r:embed="rId2" cstate="print"/>
            <a:srcRect l="25635" t="69887" r="51954" b="3783"/>
            <a:stretch>
              <a:fillRect/>
            </a:stretch>
          </p:blipFill>
          <p:spPr bwMode="auto">
            <a:xfrm>
              <a:off x="381759" y="5208598"/>
              <a:ext cx="2151176" cy="178595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28" name="Группа 50"/>
          <p:cNvGrpSpPr/>
          <p:nvPr/>
        </p:nvGrpSpPr>
        <p:grpSpPr>
          <a:xfrm>
            <a:off x="2882089" y="5254043"/>
            <a:ext cx="2214578" cy="1848244"/>
            <a:chOff x="2882089" y="5137160"/>
            <a:chExt cx="2214578" cy="1928826"/>
          </a:xfrm>
        </p:grpSpPr>
        <p:sp>
          <p:nvSpPr>
            <p:cNvPr id="29" name="Прямоугольник 28"/>
            <p:cNvSpPr/>
            <p:nvPr/>
          </p:nvSpPr>
          <p:spPr>
            <a:xfrm>
              <a:off x="2882089" y="5137160"/>
              <a:ext cx="2214578" cy="19288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glow rad="101600">
                <a:schemeClr val="accent3">
                  <a:lumMod val="75000"/>
                  <a:alpha val="6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0" name="Picture 2" descr="https://neposed.net/images/thumbnails/images/olga/igraya_razvivaemsya/razvivaushie-igri/loto-cvetnie-karandashi1/loto-cvetnie-karandashi4-fit-450x318.png"/>
            <p:cNvPicPr>
              <a:picLocks noChangeAspect="1" noChangeArrowheads="1"/>
            </p:cNvPicPr>
            <p:nvPr/>
          </p:nvPicPr>
          <p:blipFill>
            <a:blip r:embed="rId2" cstate="print"/>
            <a:srcRect l="3539" t="38835" r="76409" b="36572"/>
            <a:stretch>
              <a:fillRect/>
            </a:stretch>
          </p:blipFill>
          <p:spPr bwMode="auto">
            <a:xfrm>
              <a:off x="2882089" y="5137160"/>
              <a:ext cx="2143140" cy="185738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34" name="Группа 53"/>
          <p:cNvGrpSpPr/>
          <p:nvPr/>
        </p:nvGrpSpPr>
        <p:grpSpPr>
          <a:xfrm>
            <a:off x="238883" y="278001"/>
            <a:ext cx="2214578" cy="1848244"/>
            <a:chOff x="5525295" y="5208598"/>
            <a:chExt cx="2214578" cy="1857388"/>
          </a:xfrm>
        </p:grpSpPr>
        <p:sp>
          <p:nvSpPr>
            <p:cNvPr id="35" name="Прямоугольник 34"/>
            <p:cNvSpPr/>
            <p:nvPr/>
          </p:nvSpPr>
          <p:spPr>
            <a:xfrm>
              <a:off x="5525295" y="5208598"/>
              <a:ext cx="2214578" cy="18573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glow rad="101600">
                <a:schemeClr val="accent3">
                  <a:lumMod val="75000"/>
                  <a:alpha val="6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6" name="Picture 2" descr="https://neposed.net/images/thumbnails/images/olga/igraya_razvivaemsya/razvivaushie-igri/loto-cvetnie-karandashi1/loto-cvetnie-karandashi4-fit-450x318.png"/>
            <p:cNvPicPr>
              <a:picLocks noChangeAspect="1" noChangeArrowheads="1"/>
            </p:cNvPicPr>
            <p:nvPr/>
          </p:nvPicPr>
          <p:blipFill>
            <a:blip r:embed="rId2" cstate="print"/>
            <a:srcRect l="74311" t="5007" r="5637" b="68286"/>
            <a:stretch>
              <a:fillRect/>
            </a:stretch>
          </p:blipFill>
          <p:spPr bwMode="auto">
            <a:xfrm>
              <a:off x="5551915" y="5208598"/>
              <a:ext cx="2116520" cy="178594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37" name="Группа 56"/>
          <p:cNvGrpSpPr/>
          <p:nvPr/>
        </p:nvGrpSpPr>
        <p:grpSpPr>
          <a:xfrm>
            <a:off x="5525295" y="5254043"/>
            <a:ext cx="2214578" cy="1935128"/>
            <a:chOff x="8097063" y="5208598"/>
            <a:chExt cx="2214578" cy="1944702"/>
          </a:xfrm>
        </p:grpSpPr>
        <p:sp>
          <p:nvSpPr>
            <p:cNvPr id="38" name="Прямоугольник 37"/>
            <p:cNvSpPr/>
            <p:nvPr/>
          </p:nvSpPr>
          <p:spPr>
            <a:xfrm>
              <a:off x="8097063" y="5208598"/>
              <a:ext cx="2214578" cy="18430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glow rad="101600">
                <a:schemeClr val="accent3">
                  <a:lumMod val="75000"/>
                  <a:alpha val="6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9" name="Picture 2" descr="https://neposed.net/images/thumbnails/images/olga/igraya_razvivaemsya/razvivaushie-igri/loto-cvetnie-karandashi1/loto-cvetnie-karandashi4-fit-450x318.png"/>
            <p:cNvPicPr>
              <a:picLocks noChangeAspect="1" noChangeArrowheads="1"/>
            </p:cNvPicPr>
            <p:nvPr/>
          </p:nvPicPr>
          <p:blipFill>
            <a:blip r:embed="rId2" cstate="print"/>
            <a:srcRect l="52755" t="6069" r="29331" b="67433"/>
            <a:stretch>
              <a:fillRect/>
            </a:stretch>
          </p:blipFill>
          <p:spPr bwMode="auto">
            <a:xfrm>
              <a:off x="8308283" y="5208598"/>
              <a:ext cx="1860482" cy="194470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40" name="Группа 53"/>
          <p:cNvGrpSpPr/>
          <p:nvPr/>
        </p:nvGrpSpPr>
        <p:grpSpPr>
          <a:xfrm flipH="1" flipV="1">
            <a:off x="8168501" y="2694936"/>
            <a:ext cx="2214578" cy="1848244"/>
            <a:chOff x="5525295" y="5208598"/>
            <a:chExt cx="2214578" cy="1857388"/>
          </a:xfrm>
        </p:grpSpPr>
        <p:sp>
          <p:nvSpPr>
            <p:cNvPr id="41" name="Прямоугольник 40"/>
            <p:cNvSpPr/>
            <p:nvPr/>
          </p:nvSpPr>
          <p:spPr>
            <a:xfrm>
              <a:off x="5525295" y="5208598"/>
              <a:ext cx="2214578" cy="18573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glow rad="101600">
                <a:schemeClr val="accent3">
                  <a:lumMod val="75000"/>
                  <a:alpha val="6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2" name="Picture 2" descr="https://neposed.net/images/thumbnails/images/olga/igraya_razvivaemsya/razvivaushie-igri/loto-cvetnie-karandashi1/loto-cvetnie-karandashi4-fit-450x318.png"/>
            <p:cNvPicPr>
              <a:picLocks noChangeAspect="1" noChangeArrowheads="1"/>
            </p:cNvPicPr>
            <p:nvPr/>
          </p:nvPicPr>
          <p:blipFill>
            <a:blip r:embed="rId2" cstate="print"/>
            <a:srcRect l="74311" t="5007" r="5637" b="68286"/>
            <a:stretch>
              <a:fillRect/>
            </a:stretch>
          </p:blipFill>
          <p:spPr bwMode="auto">
            <a:xfrm>
              <a:off x="5551915" y="5208598"/>
              <a:ext cx="2116520" cy="178594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4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0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5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6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7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3" dur="indefinite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9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4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5" dur="indefinite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1" dur="indefinite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6" dur="indefinite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7" dur="indefinite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0000"/>
                <a:satMod val="300000"/>
              </a:schemeClr>
            </a:gs>
            <a:gs pos="100000">
              <a:schemeClr val="accent6">
                <a:alpha val="6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2" descr="https://wikiclipart.com/wp-content/uploads/2016/09/Funny-crayon-clipart-border-free-imag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6073" y="403996"/>
            <a:ext cx="9715568" cy="6644736"/>
          </a:xfrm>
          <a:prstGeom prst="rect">
            <a:avLst/>
          </a:prstGeom>
          <a:noFill/>
        </p:spPr>
      </p:pic>
      <p:sp>
        <p:nvSpPr>
          <p:cNvPr id="33" name="TextBox 32"/>
          <p:cNvSpPr txBox="1"/>
          <p:nvPr/>
        </p:nvSpPr>
        <p:spPr>
          <a:xfrm>
            <a:off x="2810651" y="4833152"/>
            <a:ext cx="54292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Arial Black" pitchFamily="34" charset="0"/>
              </a:rPr>
              <a:t>МОЛОДЦЫ!</a:t>
            </a:r>
            <a:endParaRPr lang="ru-RU" sz="60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0000"/>
                <a:satMod val="300000"/>
              </a:schemeClr>
            </a:gs>
            <a:gs pos="100000">
              <a:srgbClr val="FF99FF">
                <a:alpha val="64000"/>
              </a:srgb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10" name="Picture 6" descr="https://st3.depositphotos.com/7843760/14483/v/950/depositphotos_144838731-stock-illustration-kids-boy-with-big-pencil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169"/>
          <a:stretch>
            <a:fillRect/>
          </a:stretch>
        </p:blipFill>
        <p:spPr bwMode="auto">
          <a:xfrm>
            <a:off x="7239807" y="3547972"/>
            <a:ext cx="3382156" cy="3625402"/>
          </a:xfrm>
          <a:prstGeom prst="rect">
            <a:avLst/>
          </a:prstGeom>
          <a:noFill/>
        </p:spPr>
      </p:pic>
      <p:pic>
        <p:nvPicPr>
          <p:cNvPr id="9" name="Picture 2" descr="https://i2.wp.com/fsd.multiurok.ru/html/2017/08/17/s_599583a1d4903/673705_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445" y="3974490"/>
            <a:ext cx="2500330" cy="3095809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67445" y="206914"/>
            <a:ext cx="2571768" cy="52064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Цель игры: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82023" y="278001"/>
            <a:ext cx="8239940" cy="4593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</a:rPr>
              <a:t>Развитие у детей </a:t>
            </a:r>
            <a:r>
              <a:rPr lang="ru-RU" sz="2400" b="1" i="1" dirty="0" err="1" smtClean="0">
                <a:solidFill>
                  <a:srgbClr val="002060"/>
                </a:solidFill>
              </a:rPr>
              <a:t>цветовосприятия</a:t>
            </a:r>
            <a:r>
              <a:rPr lang="ru-RU" sz="2400" b="1" i="1" dirty="0" smtClean="0">
                <a:solidFill>
                  <a:srgbClr val="002060"/>
                </a:solidFill>
              </a:rPr>
              <a:t>.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7445" y="775605"/>
            <a:ext cx="2571768" cy="52064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Задачи: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96205" y="775605"/>
            <a:ext cx="8715436" cy="15619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i="1" dirty="0" smtClean="0">
                <a:solidFill>
                  <a:srgbClr val="002060"/>
                </a:solidFill>
              </a:rPr>
              <a:t>Закрепить представления о цветовой гамме предметов, умение обследовать предметы по цвету.</a:t>
            </a:r>
          </a:p>
          <a:p>
            <a:pPr algn="just"/>
            <a:r>
              <a:rPr lang="ru-RU" sz="2400" b="1" i="1" dirty="0" smtClean="0">
                <a:solidFill>
                  <a:srgbClr val="002060"/>
                </a:solidFill>
              </a:rPr>
              <a:t>Развивать память, внимание, наблюдательность,  самоконтроль, умение замечать сходство, связную речь.   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7445" y="2339504"/>
            <a:ext cx="2571768" cy="52064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Описание: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096271" y="2377717"/>
            <a:ext cx="82399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i="1" dirty="0" smtClean="0">
                <a:solidFill>
                  <a:srgbClr val="002060"/>
                </a:solidFill>
              </a:rPr>
              <a:t>Предложить детям внимательно рассмотреть   картинку расположенную  в центре игрового поля и с  и  подобрать  соответствующие ей по цветовой гамме  карандаши. </a:t>
            </a:r>
          </a:p>
          <a:p>
            <a:endParaRPr lang="ru-RU" sz="2400" b="1" i="1" dirty="0" smtClean="0">
              <a:solidFill>
                <a:srgbClr val="002060"/>
              </a:solidFill>
            </a:endParaRPr>
          </a:p>
          <a:p>
            <a:r>
              <a:rPr lang="ru-RU" sz="2400" b="1" i="1" dirty="0" smtClean="0">
                <a:solidFill>
                  <a:srgbClr val="002060"/>
                </a:solidFill>
              </a:rPr>
              <a:t>        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96270" y="4261648"/>
            <a:ext cx="564360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i="1" dirty="0" smtClean="0">
                <a:solidFill>
                  <a:srgbClr val="002060"/>
                </a:solidFill>
              </a:rPr>
              <a:t>          </a:t>
            </a:r>
            <a:r>
              <a:rPr lang="ru-RU" sz="2400" b="1" i="1" dirty="0" smtClean="0">
                <a:solidFill>
                  <a:srgbClr val="002060"/>
                </a:solidFill>
              </a:rPr>
              <a:t>Правильность ответа можно </a:t>
            </a:r>
            <a:br>
              <a:rPr lang="ru-RU" sz="2400" b="1" i="1" dirty="0" smtClean="0">
                <a:solidFill>
                  <a:srgbClr val="002060"/>
                </a:solidFill>
              </a:rPr>
            </a:br>
            <a:r>
              <a:rPr lang="ru-RU" sz="2400" b="1" i="1" dirty="0" smtClean="0">
                <a:solidFill>
                  <a:srgbClr val="002060"/>
                </a:solidFill>
              </a:rPr>
              <a:t>        проверить, нажав мышкой на </a:t>
            </a:r>
            <a:br>
              <a:rPr lang="ru-RU" sz="2400" b="1" i="1" dirty="0" smtClean="0">
                <a:solidFill>
                  <a:srgbClr val="002060"/>
                </a:solidFill>
              </a:rPr>
            </a:br>
            <a:r>
              <a:rPr lang="ru-RU" sz="2400" b="1" i="1" dirty="0" smtClean="0">
                <a:solidFill>
                  <a:srgbClr val="002060"/>
                </a:solidFill>
              </a:rPr>
              <a:t>        предполагаемую картинку.</a:t>
            </a:r>
          </a:p>
          <a:p>
            <a:pPr algn="just"/>
            <a:r>
              <a:rPr lang="ru-RU" sz="2400" b="1" i="1" dirty="0" smtClean="0">
                <a:solidFill>
                  <a:srgbClr val="002060"/>
                </a:solidFill>
              </a:rPr>
              <a:t>        Если ответ верен, то карандаши </a:t>
            </a:r>
            <a:br>
              <a:rPr lang="ru-RU" sz="2400" b="1" i="1" dirty="0" smtClean="0">
                <a:solidFill>
                  <a:srgbClr val="002060"/>
                </a:solidFill>
              </a:rPr>
            </a:br>
            <a:r>
              <a:rPr lang="ru-RU" sz="2400" b="1" i="1" dirty="0" smtClean="0">
                <a:solidFill>
                  <a:srgbClr val="002060"/>
                </a:solidFill>
              </a:rPr>
              <a:t>        будут вращаться по кругу.  </a:t>
            </a:r>
          </a:p>
          <a:p>
            <a:pPr algn="just"/>
            <a:r>
              <a:rPr lang="ru-RU" sz="2400" b="1" i="1" dirty="0" smtClean="0">
                <a:solidFill>
                  <a:srgbClr val="002060"/>
                </a:solidFill>
              </a:rPr>
              <a:t>        Если ответ неверен, то цвет</a:t>
            </a:r>
            <a:br>
              <a:rPr lang="ru-RU" sz="2400" b="1" i="1" dirty="0" smtClean="0">
                <a:solidFill>
                  <a:srgbClr val="002060"/>
                </a:solidFill>
              </a:rPr>
            </a:br>
            <a:r>
              <a:rPr lang="ru-RU" sz="2400" b="1" i="1" dirty="0" smtClean="0">
                <a:solidFill>
                  <a:srgbClr val="002060"/>
                </a:solidFill>
              </a:rPr>
              <a:t>        карандашей станет прозрачным.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0000"/>
                <a:satMod val="300000"/>
              </a:schemeClr>
            </a:gs>
            <a:gs pos="100000">
              <a:schemeClr val="tx2">
                <a:lumMod val="40000"/>
                <a:lumOff val="60000"/>
                <a:alpha val="66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4" descr="https://neposed.net/images/olga/igraya_razvivaemsya/razvivaushie-igri/loto-cvetnie-karandashi1/loto-cvetnie-karandashi3.png"/>
          <p:cNvPicPr>
            <a:picLocks noChangeAspect="1" noChangeArrowheads="1"/>
          </p:cNvPicPr>
          <p:nvPr/>
        </p:nvPicPr>
        <p:blipFill>
          <a:blip r:embed="rId2" cstate="print"/>
          <a:srcRect l="3575" t="5798" r="75157" b="68628"/>
          <a:stretch>
            <a:fillRect/>
          </a:stretch>
        </p:blipFill>
        <p:spPr bwMode="auto">
          <a:xfrm>
            <a:off x="3382155" y="1966400"/>
            <a:ext cx="3811482" cy="3222766"/>
          </a:xfrm>
          <a:prstGeom prst="rect">
            <a:avLst/>
          </a:prstGeom>
          <a:ln>
            <a:solidFill>
              <a:srgbClr val="0070C0"/>
            </a:solidFill>
          </a:ln>
          <a:effectLst>
            <a:softEdge rad="112500"/>
          </a:effectLst>
        </p:spPr>
      </p:pic>
      <p:grpSp>
        <p:nvGrpSpPr>
          <p:cNvPr id="2" name="Группа 23"/>
          <p:cNvGrpSpPr/>
          <p:nvPr/>
        </p:nvGrpSpPr>
        <p:grpSpPr>
          <a:xfrm>
            <a:off x="238883" y="206914"/>
            <a:ext cx="2214578" cy="1919331"/>
            <a:chOff x="2596337" y="136500"/>
            <a:chExt cx="2286016" cy="1922450"/>
          </a:xfrm>
        </p:grpSpPr>
        <p:sp>
          <p:nvSpPr>
            <p:cNvPr id="22" name="Прямоугольник 21"/>
            <p:cNvSpPr/>
            <p:nvPr/>
          </p:nvSpPr>
          <p:spPr>
            <a:xfrm>
              <a:off x="2596337" y="136500"/>
              <a:ext cx="2286016" cy="18573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3" name="Picture 2" descr="https://neposed.net/images/thumbnails/images/olga/igraya_razvivaemsya/razvivaushie-igri/loto-cvetnie-karandashi1/loto-cvetnie-karandashi4-fit-450x318.png"/>
            <p:cNvPicPr>
              <a:picLocks noChangeAspect="1" noChangeArrowheads="1"/>
            </p:cNvPicPr>
            <p:nvPr/>
          </p:nvPicPr>
          <p:blipFill>
            <a:blip r:embed="rId3" cstate="print"/>
            <a:srcRect l="4246" t="38827" r="75702" b="35720"/>
            <a:stretch>
              <a:fillRect/>
            </a:stretch>
          </p:blipFill>
          <p:spPr bwMode="auto">
            <a:xfrm>
              <a:off x="2667775" y="136500"/>
              <a:ext cx="2143140" cy="192245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3" name="Группа 26"/>
          <p:cNvGrpSpPr/>
          <p:nvPr/>
        </p:nvGrpSpPr>
        <p:grpSpPr>
          <a:xfrm>
            <a:off x="2882089" y="206914"/>
            <a:ext cx="2143140" cy="1848244"/>
            <a:chOff x="2739213" y="207938"/>
            <a:chExt cx="2143140" cy="1857388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2739213" y="207938"/>
              <a:ext cx="2143140" cy="18573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6" name="Picture 2" descr="https://neposed.net/images/thumbnails/images/olga/igraya_razvivaemsya/razvivaushie-igri/loto-cvetnie-karandashi1/loto-cvetnie-karandashi4-fit-450x318.png"/>
            <p:cNvPicPr>
              <a:picLocks noChangeAspect="1" noChangeArrowheads="1"/>
            </p:cNvPicPr>
            <p:nvPr/>
          </p:nvPicPr>
          <p:blipFill>
            <a:blip r:embed="rId3" cstate="print"/>
            <a:srcRect l="5263" t="70727" r="77165" b="4409"/>
            <a:stretch>
              <a:fillRect/>
            </a:stretch>
          </p:blipFill>
          <p:spPr bwMode="auto">
            <a:xfrm>
              <a:off x="2882089" y="279376"/>
              <a:ext cx="1857388" cy="171451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4" name="Группа 30"/>
          <p:cNvGrpSpPr/>
          <p:nvPr/>
        </p:nvGrpSpPr>
        <p:grpSpPr>
          <a:xfrm>
            <a:off x="5453857" y="206914"/>
            <a:ext cx="2214578" cy="1848244"/>
            <a:chOff x="5453857" y="207938"/>
            <a:chExt cx="2214578" cy="1857388"/>
          </a:xfrm>
        </p:grpSpPr>
        <p:sp>
          <p:nvSpPr>
            <p:cNvPr id="29" name="Прямоугольник 28"/>
            <p:cNvSpPr/>
            <p:nvPr/>
          </p:nvSpPr>
          <p:spPr>
            <a:xfrm>
              <a:off x="5453857" y="207938"/>
              <a:ext cx="2214578" cy="18573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0" name="Picture 2" descr="https://neposed.net/images/thumbnails/images/olga/igraya_razvivaemsya/razvivaushie-igri/loto-cvetnie-karandashi1/loto-cvetnie-karandashi4-fit-450x318.png"/>
            <p:cNvPicPr>
              <a:picLocks noChangeAspect="1" noChangeArrowheads="1"/>
            </p:cNvPicPr>
            <p:nvPr/>
          </p:nvPicPr>
          <p:blipFill>
            <a:blip r:embed="rId3" cstate="print"/>
            <a:srcRect l="52057" t="70178" r="29267" b="4451"/>
            <a:stretch>
              <a:fillRect/>
            </a:stretch>
          </p:blipFill>
          <p:spPr bwMode="auto">
            <a:xfrm>
              <a:off x="5665194" y="207938"/>
              <a:ext cx="1860365" cy="178595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31" name="Группа 30"/>
          <p:cNvGrpSpPr/>
          <p:nvPr/>
        </p:nvGrpSpPr>
        <p:grpSpPr>
          <a:xfrm>
            <a:off x="8097063" y="2623849"/>
            <a:ext cx="2214578" cy="1919331"/>
            <a:chOff x="8097063" y="2565392"/>
            <a:chExt cx="2214578" cy="1928826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8097063" y="2636830"/>
              <a:ext cx="2214578" cy="18573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8" name="Picture 2" descr="https://neposed.net/images/thumbnails/images/olga/igraya_razvivaemsya/razvivaushie-igri/loto-cvetnie-karandashi1/loto-cvetnie-karandashi4-fit-450x318.png"/>
            <p:cNvPicPr>
              <a:picLocks noChangeAspect="1" noChangeArrowheads="1"/>
            </p:cNvPicPr>
            <p:nvPr/>
          </p:nvPicPr>
          <p:blipFill>
            <a:blip r:embed="rId3" cstate="print"/>
            <a:srcRect l="74962" t="5928" r="6816" b="69207"/>
            <a:stretch>
              <a:fillRect/>
            </a:stretch>
          </p:blipFill>
          <p:spPr bwMode="auto">
            <a:xfrm>
              <a:off x="8168501" y="2565392"/>
              <a:ext cx="2000264" cy="192882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33" name="Группа 32"/>
          <p:cNvGrpSpPr/>
          <p:nvPr/>
        </p:nvGrpSpPr>
        <p:grpSpPr>
          <a:xfrm>
            <a:off x="238883" y="5182957"/>
            <a:ext cx="2214578" cy="1919331"/>
            <a:chOff x="238883" y="5208598"/>
            <a:chExt cx="2214578" cy="1928826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238883" y="5208598"/>
              <a:ext cx="2214578" cy="18573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2" name="Picture 2" descr="https://neposed.net/images/thumbnails/images/olga/igraya_razvivaemsya/razvivaushie-igri/loto-cvetnie-karandashi1/loto-cvetnie-karandashi4-fit-450x318.png"/>
            <p:cNvPicPr>
              <a:picLocks noChangeAspect="1" noChangeArrowheads="1"/>
            </p:cNvPicPr>
            <p:nvPr/>
          </p:nvPicPr>
          <p:blipFill>
            <a:blip r:embed="rId3" cstate="print"/>
            <a:srcRect l="74311" t="70243" r="5637" b="3338"/>
            <a:stretch>
              <a:fillRect/>
            </a:stretch>
          </p:blipFill>
          <p:spPr bwMode="auto">
            <a:xfrm>
              <a:off x="310321" y="5208598"/>
              <a:ext cx="2071702" cy="192882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36" name="Группа 35"/>
          <p:cNvGrpSpPr/>
          <p:nvPr/>
        </p:nvGrpSpPr>
        <p:grpSpPr>
          <a:xfrm>
            <a:off x="2882089" y="5182957"/>
            <a:ext cx="2222516" cy="1919331"/>
            <a:chOff x="2882089" y="5208598"/>
            <a:chExt cx="2222516" cy="1928826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2882089" y="5208598"/>
              <a:ext cx="2214578" cy="18573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5" name="Picture 2" descr="https://neposed.net/images/thumbnails/images/olga/igraya_razvivaemsya/razvivaushie-igri/loto-cvetnie-karandashi1/loto-cvetnie-karandashi4-fit-450x318.png"/>
            <p:cNvPicPr>
              <a:picLocks noChangeAspect="1" noChangeArrowheads="1"/>
            </p:cNvPicPr>
            <p:nvPr/>
          </p:nvPicPr>
          <p:blipFill>
            <a:blip r:embed="rId3" cstate="print"/>
            <a:srcRect l="51899" t="37827" r="28049" b="36830"/>
            <a:stretch>
              <a:fillRect/>
            </a:stretch>
          </p:blipFill>
          <p:spPr bwMode="auto">
            <a:xfrm>
              <a:off x="2953527" y="5216233"/>
              <a:ext cx="2151078" cy="192119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38" name="Группа 37"/>
          <p:cNvGrpSpPr/>
          <p:nvPr/>
        </p:nvGrpSpPr>
        <p:grpSpPr>
          <a:xfrm>
            <a:off x="5525295" y="5182957"/>
            <a:ext cx="2286016" cy="1919331"/>
            <a:chOff x="5525295" y="5208598"/>
            <a:chExt cx="2286016" cy="1928826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5525295" y="5208598"/>
              <a:ext cx="2214578" cy="18573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7" name="Picture 2" descr="https://neposed.net/images/thumbnails/images/olga/igraya_razvivaemsya/razvivaushie-igri/loto-cvetnie-karandashi1/loto-cvetnie-karandashi4-fit-450x318.png"/>
            <p:cNvPicPr>
              <a:picLocks noChangeAspect="1" noChangeArrowheads="1"/>
            </p:cNvPicPr>
            <p:nvPr/>
          </p:nvPicPr>
          <p:blipFill>
            <a:blip r:embed="rId3" cstate="print"/>
            <a:srcRect l="51428" t="6069" r="27341" b="69519"/>
            <a:stretch>
              <a:fillRect/>
            </a:stretch>
          </p:blipFill>
          <p:spPr bwMode="auto">
            <a:xfrm>
              <a:off x="5525295" y="5280036"/>
              <a:ext cx="2286016" cy="185738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40" name="Группа 39"/>
          <p:cNvGrpSpPr/>
          <p:nvPr/>
        </p:nvGrpSpPr>
        <p:grpSpPr>
          <a:xfrm>
            <a:off x="8168501" y="5182957"/>
            <a:ext cx="2214578" cy="1848244"/>
            <a:chOff x="8168501" y="5208598"/>
            <a:chExt cx="2214578" cy="1857388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8168501" y="5208598"/>
              <a:ext cx="2214578" cy="18573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9" name="Picture 2" descr="https://neposed.net/images/thumbnails/images/olga/igraya_razvivaemsya/razvivaushie-igri/loto-cvetnie-karandashi1/loto-cvetnie-karandashi4-fit-450x318.png"/>
            <p:cNvPicPr>
              <a:picLocks noChangeAspect="1" noChangeArrowheads="1"/>
            </p:cNvPicPr>
            <p:nvPr/>
          </p:nvPicPr>
          <p:blipFill>
            <a:blip r:embed="rId3" cstate="print"/>
            <a:srcRect l="3539" t="38835" r="76409" b="36572"/>
            <a:stretch>
              <a:fillRect/>
            </a:stretch>
          </p:blipFill>
          <p:spPr bwMode="auto">
            <a:xfrm>
              <a:off x="8168501" y="5208598"/>
              <a:ext cx="2143140" cy="185738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41" name="Группа 40"/>
          <p:cNvGrpSpPr/>
          <p:nvPr/>
        </p:nvGrpSpPr>
        <p:grpSpPr>
          <a:xfrm>
            <a:off x="238883" y="2694936"/>
            <a:ext cx="2214578" cy="1848244"/>
            <a:chOff x="238883" y="2708268"/>
            <a:chExt cx="2214578" cy="1857388"/>
          </a:xfrm>
        </p:grpSpPr>
        <p:sp>
          <p:nvSpPr>
            <p:cNvPr id="42" name="Прямоугольник 41"/>
            <p:cNvSpPr/>
            <p:nvPr/>
          </p:nvSpPr>
          <p:spPr>
            <a:xfrm>
              <a:off x="238883" y="2708268"/>
              <a:ext cx="2214578" cy="18573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3" name="Picture 2" descr="https://neposed.net/images/thumbnails/images/olga/igraya_razvivaemsya/razvivaushie-igri/loto-cvetnie-karandashi1/loto-cvetnie-karandashi4-fit-450x318.png"/>
            <p:cNvPicPr>
              <a:picLocks noChangeAspect="1" noChangeArrowheads="1"/>
            </p:cNvPicPr>
            <p:nvPr/>
          </p:nvPicPr>
          <p:blipFill>
            <a:blip r:embed="rId3" cstate="print"/>
            <a:srcRect l="27804" t="69887" r="51954" b="3783"/>
            <a:stretch>
              <a:fillRect/>
            </a:stretch>
          </p:blipFill>
          <p:spPr bwMode="auto">
            <a:xfrm>
              <a:off x="381759" y="2708268"/>
              <a:ext cx="2000264" cy="183858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45" name="Группа 44"/>
          <p:cNvGrpSpPr/>
          <p:nvPr/>
        </p:nvGrpSpPr>
        <p:grpSpPr>
          <a:xfrm>
            <a:off x="8097063" y="206914"/>
            <a:ext cx="2214578" cy="1848244"/>
            <a:chOff x="8097063" y="207938"/>
            <a:chExt cx="2214578" cy="1857388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8097063" y="207938"/>
              <a:ext cx="2214578" cy="18573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4" name="Picture 2" descr="https://neposed.net/images/thumbnails/images/olga/igraya_razvivaemsya/razvivaushie-igri/loto-cvetnie-karandashi1/loto-cvetnie-karandashi4-fit-450x318.png"/>
            <p:cNvPicPr>
              <a:picLocks noChangeAspect="1" noChangeArrowheads="1"/>
            </p:cNvPicPr>
            <p:nvPr/>
          </p:nvPicPr>
          <p:blipFill>
            <a:blip r:embed="rId3" cstate="print"/>
            <a:srcRect l="26815" t="5204" r="53133" b="67062"/>
            <a:stretch>
              <a:fillRect/>
            </a:stretch>
          </p:blipFill>
          <p:spPr bwMode="auto">
            <a:xfrm>
              <a:off x="8232736" y="279376"/>
              <a:ext cx="1936029" cy="178595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5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1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2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3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8" dur="indefinit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9" dur="indefinite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4" dur="indefinite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5" dur="indefinite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0" dur="indefinite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1" dur="indefinite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6" dur="indefinit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7" dur="indefinite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7" dur="indefinit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8" dur="indefinite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/>
            </a:gs>
            <a:gs pos="100000">
              <a:srgbClr val="92D050">
                <a:alpha val="70000"/>
              </a:srgb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neposed.net/images/olga/igraya_razvivaemsya/razvivaushie-igri/loto-cvetnie-karandashi1/loto-cvetnie-karandashi3.png"/>
          <p:cNvPicPr>
            <a:picLocks noChangeAspect="1" noChangeArrowheads="1"/>
          </p:cNvPicPr>
          <p:nvPr/>
        </p:nvPicPr>
        <p:blipFill>
          <a:blip r:embed="rId2" cstate="print"/>
          <a:srcRect l="3575" t="67743" r="75157" b="3560"/>
          <a:stretch>
            <a:fillRect/>
          </a:stretch>
        </p:blipFill>
        <p:spPr bwMode="auto">
          <a:xfrm>
            <a:off x="3310717" y="2055159"/>
            <a:ext cx="3357586" cy="3185660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" name="Группа 39"/>
          <p:cNvGrpSpPr/>
          <p:nvPr/>
        </p:nvGrpSpPr>
        <p:grpSpPr>
          <a:xfrm>
            <a:off x="2882089" y="278001"/>
            <a:ext cx="2214578" cy="1855353"/>
            <a:chOff x="2882089" y="279376"/>
            <a:chExt cx="2214578" cy="1864532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2882089" y="279376"/>
              <a:ext cx="2214578" cy="18573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glow rad="101600">
                <a:schemeClr val="accent3">
                  <a:lumMod val="75000"/>
                  <a:alpha val="6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6" name="Picture 2" descr="https://neposed.net/images/thumbnails/images/olga/igraya_razvivaemsya/razvivaushie-igri/loto-cvetnie-karandashi1/loto-cvetnie-karandashi4-fit-450x318.png"/>
            <p:cNvPicPr>
              <a:picLocks noChangeAspect="1" noChangeArrowheads="1"/>
            </p:cNvPicPr>
            <p:nvPr/>
          </p:nvPicPr>
          <p:blipFill>
            <a:blip r:embed="rId3" cstate="print"/>
            <a:srcRect l="4246" t="38742" r="75702" b="35720"/>
            <a:stretch>
              <a:fillRect/>
            </a:stretch>
          </p:blipFill>
          <p:spPr bwMode="auto">
            <a:xfrm>
              <a:off x="2953527" y="279376"/>
              <a:ext cx="2071702" cy="186453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3" name="Группа 41"/>
          <p:cNvGrpSpPr/>
          <p:nvPr/>
        </p:nvGrpSpPr>
        <p:grpSpPr>
          <a:xfrm>
            <a:off x="8097064" y="206914"/>
            <a:ext cx="2235589" cy="1990417"/>
            <a:chOff x="8097063" y="207938"/>
            <a:chExt cx="2235589" cy="2000264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8097063" y="279376"/>
              <a:ext cx="2214578" cy="18573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glow rad="101600">
                <a:schemeClr val="accent3">
                  <a:lumMod val="75000"/>
                  <a:alpha val="6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9" name="Picture 2" descr="https://neposed.net/images/thumbnails/images/olga/igraya_razvivaemsya/razvivaushie-igri/loto-cvetnie-karandashi1/loto-cvetnie-karandashi4-fit-450x318.png"/>
            <p:cNvPicPr>
              <a:picLocks noChangeAspect="1" noChangeArrowheads="1"/>
            </p:cNvPicPr>
            <p:nvPr/>
          </p:nvPicPr>
          <p:blipFill>
            <a:blip r:embed="rId3" cstate="print"/>
            <a:srcRect l="73131" t="36572" r="4458" b="35052"/>
            <a:stretch>
              <a:fillRect/>
            </a:stretch>
          </p:blipFill>
          <p:spPr bwMode="auto">
            <a:xfrm>
              <a:off x="8097063" y="207938"/>
              <a:ext cx="2235589" cy="200026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4" name="Группа 40"/>
          <p:cNvGrpSpPr/>
          <p:nvPr/>
        </p:nvGrpSpPr>
        <p:grpSpPr>
          <a:xfrm>
            <a:off x="5453857" y="278001"/>
            <a:ext cx="2214578" cy="1848244"/>
            <a:chOff x="5453857" y="279376"/>
            <a:chExt cx="2214578" cy="1857388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5453857" y="279376"/>
              <a:ext cx="2214578" cy="18573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glow rad="101600">
                <a:schemeClr val="accent3">
                  <a:lumMod val="75000"/>
                  <a:alpha val="6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1" name="Picture 2" descr="https://neposed.net/images/thumbnails/images/olga/igraya_razvivaemsya/razvivaushie-igri/loto-cvetnie-karandashi1/loto-cvetnie-karandashi4-fit-450x318.png"/>
            <p:cNvPicPr>
              <a:picLocks noChangeAspect="1" noChangeArrowheads="1"/>
            </p:cNvPicPr>
            <p:nvPr/>
          </p:nvPicPr>
          <p:blipFill>
            <a:blip r:embed="rId3" cstate="print"/>
            <a:srcRect l="74311" t="70388" r="5637" b="3338"/>
            <a:stretch>
              <a:fillRect/>
            </a:stretch>
          </p:blipFill>
          <p:spPr bwMode="auto">
            <a:xfrm>
              <a:off x="5525295" y="350814"/>
              <a:ext cx="2071702" cy="178595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8" name="Группа 38"/>
          <p:cNvGrpSpPr/>
          <p:nvPr/>
        </p:nvGrpSpPr>
        <p:grpSpPr>
          <a:xfrm>
            <a:off x="310321" y="5182957"/>
            <a:ext cx="2222614" cy="1848244"/>
            <a:chOff x="310321" y="5208598"/>
            <a:chExt cx="2222614" cy="1857388"/>
          </a:xfrm>
        </p:grpSpPr>
        <p:sp>
          <p:nvSpPr>
            <p:cNvPr id="37" name="Прямоугольник 36"/>
            <p:cNvSpPr/>
            <p:nvPr/>
          </p:nvSpPr>
          <p:spPr>
            <a:xfrm>
              <a:off x="310321" y="5208598"/>
              <a:ext cx="2214578" cy="18573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glow rad="101600">
                <a:schemeClr val="accent3">
                  <a:lumMod val="75000"/>
                  <a:alpha val="6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8" name="Picture 2" descr="https://neposed.net/images/thumbnails/images/olga/igraya_razvivaemsya/razvivaushie-igri/loto-cvetnie-karandashi1/loto-cvetnie-karandashi4-fit-450x318.png"/>
            <p:cNvPicPr>
              <a:picLocks noChangeAspect="1" noChangeArrowheads="1"/>
            </p:cNvPicPr>
            <p:nvPr/>
          </p:nvPicPr>
          <p:blipFill>
            <a:blip r:embed="rId3" cstate="print"/>
            <a:srcRect l="25635" t="69887" r="51954" b="3783"/>
            <a:stretch>
              <a:fillRect/>
            </a:stretch>
          </p:blipFill>
          <p:spPr bwMode="auto">
            <a:xfrm>
              <a:off x="381759" y="5208598"/>
              <a:ext cx="2151176" cy="178595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9" name="Группа 44"/>
          <p:cNvGrpSpPr/>
          <p:nvPr/>
        </p:nvGrpSpPr>
        <p:grpSpPr>
          <a:xfrm>
            <a:off x="310321" y="2694936"/>
            <a:ext cx="2214578" cy="1908107"/>
            <a:chOff x="310321" y="2708268"/>
            <a:chExt cx="2214578" cy="1917547"/>
          </a:xfrm>
        </p:grpSpPr>
        <p:sp>
          <p:nvSpPr>
            <p:cNvPr id="43" name="Прямоугольник 42"/>
            <p:cNvSpPr/>
            <p:nvPr/>
          </p:nvSpPr>
          <p:spPr>
            <a:xfrm>
              <a:off x="310321" y="2708268"/>
              <a:ext cx="2214578" cy="18573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glow rad="101600">
                <a:schemeClr val="accent3">
                  <a:lumMod val="75000"/>
                  <a:alpha val="6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4" name="Picture 2" descr="https://neposed.net/images/thumbnails/images/olga/igraya_razvivaemsya/razvivaushie-igri/loto-cvetnie-karandashi1/loto-cvetnie-karandashi4-fit-450x318.png"/>
            <p:cNvPicPr>
              <a:picLocks noChangeAspect="1" noChangeArrowheads="1"/>
            </p:cNvPicPr>
            <p:nvPr/>
          </p:nvPicPr>
          <p:blipFill>
            <a:blip r:embed="rId3" cstate="print"/>
            <a:srcRect l="52057" t="70178" r="28520" b="3561"/>
            <a:stretch>
              <a:fillRect/>
            </a:stretch>
          </p:blipFill>
          <p:spPr bwMode="auto">
            <a:xfrm>
              <a:off x="449867" y="2779706"/>
              <a:ext cx="1932156" cy="184610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13" name="Группа 47"/>
          <p:cNvGrpSpPr/>
          <p:nvPr/>
        </p:nvGrpSpPr>
        <p:grpSpPr>
          <a:xfrm>
            <a:off x="8097063" y="2694936"/>
            <a:ext cx="2214578" cy="1848244"/>
            <a:chOff x="8097063" y="2708268"/>
            <a:chExt cx="2214578" cy="1857388"/>
          </a:xfrm>
        </p:grpSpPr>
        <p:sp>
          <p:nvSpPr>
            <p:cNvPr id="46" name="Прямоугольник 45"/>
            <p:cNvSpPr/>
            <p:nvPr/>
          </p:nvSpPr>
          <p:spPr>
            <a:xfrm>
              <a:off x="8097063" y="2708268"/>
              <a:ext cx="2214578" cy="18573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glow rad="101600">
                <a:schemeClr val="accent3">
                  <a:lumMod val="75000"/>
                  <a:alpha val="6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7" name="Picture 2" descr="https://neposed.net/images/thumbnails/images/olga/igraya_razvivaemsya/razvivaushie-igri/loto-cvetnie-karandashi1/loto-cvetnie-karandashi4-fit-450x318.png"/>
            <p:cNvPicPr>
              <a:picLocks noChangeAspect="1" noChangeArrowheads="1"/>
            </p:cNvPicPr>
            <p:nvPr/>
          </p:nvPicPr>
          <p:blipFill>
            <a:blip r:embed="rId3" cstate="print"/>
            <a:srcRect l="4531" t="70687" r="77165" b="4409"/>
            <a:stretch>
              <a:fillRect/>
            </a:stretch>
          </p:blipFill>
          <p:spPr bwMode="auto">
            <a:xfrm>
              <a:off x="8239939" y="2708268"/>
              <a:ext cx="1857388" cy="178595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14" name="Группа 50"/>
          <p:cNvGrpSpPr/>
          <p:nvPr/>
        </p:nvGrpSpPr>
        <p:grpSpPr>
          <a:xfrm>
            <a:off x="2882089" y="5182957"/>
            <a:ext cx="2214578" cy="1848244"/>
            <a:chOff x="2882089" y="5137160"/>
            <a:chExt cx="2214578" cy="1928826"/>
          </a:xfrm>
        </p:grpSpPr>
        <p:sp>
          <p:nvSpPr>
            <p:cNvPr id="49" name="Прямоугольник 48"/>
            <p:cNvSpPr/>
            <p:nvPr/>
          </p:nvSpPr>
          <p:spPr>
            <a:xfrm>
              <a:off x="2882089" y="5137160"/>
              <a:ext cx="2214578" cy="19288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glow rad="101600">
                <a:schemeClr val="accent3">
                  <a:lumMod val="75000"/>
                  <a:alpha val="6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0" name="Picture 2" descr="https://neposed.net/images/thumbnails/images/olga/igraya_razvivaemsya/razvivaushie-igri/loto-cvetnie-karandashi1/loto-cvetnie-karandashi4-fit-450x318.png"/>
            <p:cNvPicPr>
              <a:picLocks noChangeAspect="1" noChangeArrowheads="1"/>
            </p:cNvPicPr>
            <p:nvPr/>
          </p:nvPicPr>
          <p:blipFill>
            <a:blip r:embed="rId3" cstate="print"/>
            <a:srcRect l="3539" t="38835" r="76409" b="36572"/>
            <a:stretch>
              <a:fillRect/>
            </a:stretch>
          </p:blipFill>
          <p:spPr bwMode="auto">
            <a:xfrm>
              <a:off x="2882089" y="5137160"/>
              <a:ext cx="2143140" cy="185738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15" name="Группа 53"/>
          <p:cNvGrpSpPr/>
          <p:nvPr/>
        </p:nvGrpSpPr>
        <p:grpSpPr>
          <a:xfrm>
            <a:off x="5525295" y="5182957"/>
            <a:ext cx="2214578" cy="1848244"/>
            <a:chOff x="5525295" y="5208598"/>
            <a:chExt cx="2214578" cy="1857388"/>
          </a:xfrm>
        </p:grpSpPr>
        <p:sp>
          <p:nvSpPr>
            <p:cNvPr id="52" name="Прямоугольник 51"/>
            <p:cNvSpPr/>
            <p:nvPr/>
          </p:nvSpPr>
          <p:spPr>
            <a:xfrm>
              <a:off x="5525295" y="5208598"/>
              <a:ext cx="2214578" cy="18573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glow rad="101600">
                <a:schemeClr val="accent3">
                  <a:lumMod val="75000"/>
                  <a:alpha val="6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3" name="Picture 2" descr="https://neposed.net/images/thumbnails/images/olga/igraya_razvivaemsya/razvivaushie-igri/loto-cvetnie-karandashi1/loto-cvetnie-karandashi4-fit-450x318.png"/>
            <p:cNvPicPr>
              <a:picLocks noChangeAspect="1" noChangeArrowheads="1"/>
            </p:cNvPicPr>
            <p:nvPr/>
          </p:nvPicPr>
          <p:blipFill>
            <a:blip r:embed="rId3" cstate="print"/>
            <a:srcRect l="74311" t="5007" r="5637" b="68286"/>
            <a:stretch>
              <a:fillRect/>
            </a:stretch>
          </p:blipFill>
          <p:spPr bwMode="auto">
            <a:xfrm>
              <a:off x="5551915" y="5208598"/>
              <a:ext cx="2116520" cy="178594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16" name="Группа 56"/>
          <p:cNvGrpSpPr/>
          <p:nvPr/>
        </p:nvGrpSpPr>
        <p:grpSpPr>
          <a:xfrm>
            <a:off x="8097063" y="5182957"/>
            <a:ext cx="2214578" cy="1935128"/>
            <a:chOff x="8097063" y="5208598"/>
            <a:chExt cx="2214578" cy="1944702"/>
          </a:xfrm>
        </p:grpSpPr>
        <p:sp>
          <p:nvSpPr>
            <p:cNvPr id="55" name="Прямоугольник 54"/>
            <p:cNvSpPr/>
            <p:nvPr/>
          </p:nvSpPr>
          <p:spPr>
            <a:xfrm>
              <a:off x="8097063" y="5208598"/>
              <a:ext cx="2214578" cy="18430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glow rad="101600">
                <a:schemeClr val="accent3">
                  <a:lumMod val="75000"/>
                  <a:alpha val="6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6" name="Picture 2" descr="https://neposed.net/images/thumbnails/images/olga/igraya_razvivaemsya/razvivaushie-igri/loto-cvetnie-karandashi1/loto-cvetnie-karandashi4-fit-450x318.png"/>
            <p:cNvPicPr>
              <a:picLocks noChangeAspect="1" noChangeArrowheads="1"/>
            </p:cNvPicPr>
            <p:nvPr/>
          </p:nvPicPr>
          <p:blipFill>
            <a:blip r:embed="rId3" cstate="print"/>
            <a:srcRect l="52755" t="6069" r="29331" b="67433"/>
            <a:stretch>
              <a:fillRect/>
            </a:stretch>
          </p:blipFill>
          <p:spPr bwMode="auto">
            <a:xfrm>
              <a:off x="8308283" y="5208598"/>
              <a:ext cx="1860482" cy="194470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34" name="Группа 35"/>
          <p:cNvGrpSpPr/>
          <p:nvPr/>
        </p:nvGrpSpPr>
        <p:grpSpPr>
          <a:xfrm>
            <a:off x="310321" y="278001"/>
            <a:ext cx="2214578" cy="1848244"/>
            <a:chOff x="310321" y="279376"/>
            <a:chExt cx="2214578" cy="1857388"/>
          </a:xfrm>
        </p:grpSpPr>
        <p:sp>
          <p:nvSpPr>
            <p:cNvPr id="35" name="Прямоугольник 34"/>
            <p:cNvSpPr/>
            <p:nvPr/>
          </p:nvSpPr>
          <p:spPr>
            <a:xfrm>
              <a:off x="310321" y="279376"/>
              <a:ext cx="2214578" cy="18573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glow rad="101600">
                <a:schemeClr val="accent3">
                  <a:lumMod val="75000"/>
                  <a:alpha val="6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6" name="Picture 2" descr="https://neposed.net/images/thumbnails/images/olga/igraya_razvivaemsya/razvivaushie-igri/loto-cvetnie-karandashi1/loto-cvetnie-karandashi4-fit-450x318.png"/>
            <p:cNvPicPr>
              <a:picLocks noChangeAspect="1" noChangeArrowheads="1"/>
            </p:cNvPicPr>
            <p:nvPr/>
          </p:nvPicPr>
          <p:blipFill>
            <a:blip r:embed="rId3" cstate="print"/>
            <a:srcRect l="51899" t="36852" r="29503" b="37804"/>
            <a:stretch>
              <a:fillRect/>
            </a:stretch>
          </p:blipFill>
          <p:spPr bwMode="auto">
            <a:xfrm>
              <a:off x="381759" y="279376"/>
              <a:ext cx="1928826" cy="185738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0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5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6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1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2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7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8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3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4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9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0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5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6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1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2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7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8" dur="indefinite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0000"/>
                <a:satMod val="300000"/>
              </a:schemeClr>
            </a:gs>
            <a:gs pos="100000">
              <a:srgbClr val="FF99FF">
                <a:alpha val="64000"/>
              </a:srgb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neposed.net/images/olga/igraya_razvivaemsya/razvivaushie-igri/loto-cvetnie-karandashi1/loto-cvetnie-karandashi3.png"/>
          <p:cNvPicPr>
            <a:picLocks noChangeAspect="1" noChangeArrowheads="1"/>
          </p:cNvPicPr>
          <p:nvPr/>
        </p:nvPicPr>
        <p:blipFill>
          <a:blip r:embed="rId2" cstate="print"/>
          <a:srcRect l="3666" t="34864" r="75752" b="35040"/>
          <a:stretch>
            <a:fillRect/>
          </a:stretch>
        </p:blipFill>
        <p:spPr bwMode="auto">
          <a:xfrm>
            <a:off x="3667907" y="2024354"/>
            <a:ext cx="3071834" cy="3158603"/>
          </a:xfrm>
          <a:prstGeom prst="rect">
            <a:avLst/>
          </a:prstGeom>
          <a:noFill/>
        </p:spPr>
      </p:pic>
      <p:grpSp>
        <p:nvGrpSpPr>
          <p:cNvPr id="19" name="Группа 18"/>
          <p:cNvGrpSpPr/>
          <p:nvPr/>
        </p:nvGrpSpPr>
        <p:grpSpPr>
          <a:xfrm>
            <a:off x="238883" y="278000"/>
            <a:ext cx="2214578" cy="1919331"/>
            <a:chOff x="310321" y="279376"/>
            <a:chExt cx="2214578" cy="1928826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310321" y="279376"/>
              <a:ext cx="2214578" cy="18430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" name="Picture 2" descr="https://neposed.net/images/thumbnails/images/olga/igraya_razvivaemsya/razvivaushie-igri/loto-cvetnie-karandashi1/loto-cvetnie-karandashi4-fit-450x318.png"/>
            <p:cNvPicPr>
              <a:picLocks noChangeAspect="1" noChangeArrowheads="1"/>
            </p:cNvPicPr>
            <p:nvPr/>
          </p:nvPicPr>
          <p:blipFill>
            <a:blip r:embed="rId3" cstate="print"/>
            <a:srcRect l="3067" t="70727" r="75701" b="2337"/>
            <a:stretch>
              <a:fillRect/>
            </a:stretch>
          </p:blipFill>
          <p:spPr bwMode="auto">
            <a:xfrm>
              <a:off x="381759" y="350814"/>
              <a:ext cx="2071702" cy="185738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22" name="Группа 21"/>
          <p:cNvGrpSpPr/>
          <p:nvPr/>
        </p:nvGrpSpPr>
        <p:grpSpPr>
          <a:xfrm>
            <a:off x="2882089" y="278001"/>
            <a:ext cx="2214578" cy="1854589"/>
            <a:chOff x="3024965" y="279376"/>
            <a:chExt cx="2214578" cy="1863764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3024965" y="279376"/>
              <a:ext cx="2214578" cy="18573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1" name="Picture 2" descr="https://neposed.net/images/thumbnails/images/olga/igraya_razvivaemsya/razvivaushie-igri/loto-cvetnie-karandashi1/loto-cvetnie-karandashi4-fit-450x318.png"/>
            <p:cNvPicPr>
              <a:picLocks noChangeAspect="1" noChangeArrowheads="1"/>
            </p:cNvPicPr>
            <p:nvPr/>
          </p:nvPicPr>
          <p:blipFill>
            <a:blip r:embed="rId3" cstate="print"/>
            <a:srcRect l="27175" t="37678" r="54156" b="36795"/>
            <a:stretch>
              <a:fillRect/>
            </a:stretch>
          </p:blipFill>
          <p:spPr bwMode="auto">
            <a:xfrm>
              <a:off x="3167841" y="279376"/>
              <a:ext cx="1928826" cy="186376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25" name="Группа 24"/>
          <p:cNvGrpSpPr/>
          <p:nvPr/>
        </p:nvGrpSpPr>
        <p:grpSpPr>
          <a:xfrm>
            <a:off x="5525295" y="278001"/>
            <a:ext cx="2214578" cy="1848244"/>
            <a:chOff x="5668171" y="279376"/>
            <a:chExt cx="2214578" cy="1857388"/>
          </a:xfrm>
        </p:grpSpPr>
        <p:sp>
          <p:nvSpPr>
            <p:cNvPr id="23" name="Прямоугольник 22"/>
            <p:cNvSpPr/>
            <p:nvPr/>
          </p:nvSpPr>
          <p:spPr>
            <a:xfrm>
              <a:off x="5668171" y="279376"/>
              <a:ext cx="2214578" cy="18573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4" name="Picture 2" descr="https://neposed.net/images/thumbnails/images/olga/igraya_razvivaemsya/razvivaushie-igri/loto-cvetnie-karandashi1/loto-cvetnie-karandashi4-fit-450x318.png"/>
            <p:cNvPicPr>
              <a:picLocks noChangeAspect="1" noChangeArrowheads="1"/>
            </p:cNvPicPr>
            <p:nvPr/>
          </p:nvPicPr>
          <p:blipFill>
            <a:blip r:embed="rId3" cstate="print"/>
            <a:srcRect l="51899" t="37827" r="28049" b="37804"/>
            <a:stretch>
              <a:fillRect/>
            </a:stretch>
          </p:blipFill>
          <p:spPr bwMode="auto">
            <a:xfrm>
              <a:off x="5739609" y="279376"/>
              <a:ext cx="2079640" cy="178595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28" name="Группа 27"/>
          <p:cNvGrpSpPr/>
          <p:nvPr/>
        </p:nvGrpSpPr>
        <p:grpSpPr>
          <a:xfrm>
            <a:off x="8168501" y="278001"/>
            <a:ext cx="2214578" cy="1900623"/>
            <a:chOff x="8168501" y="279376"/>
            <a:chExt cx="2214578" cy="1910026"/>
          </a:xfrm>
        </p:grpSpPr>
        <p:sp>
          <p:nvSpPr>
            <p:cNvPr id="26" name="Прямоугольник 25"/>
            <p:cNvSpPr/>
            <p:nvPr/>
          </p:nvSpPr>
          <p:spPr>
            <a:xfrm>
              <a:off x="8168501" y="279376"/>
              <a:ext cx="2214578" cy="18430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7" name="Picture 2" descr="https://neposed.net/images/thumbnails/images/olga/igraya_razvivaemsya/razvivaushie-igri/loto-cvetnie-karandashi1/loto-cvetnie-karandashi4-fit-450x318.png"/>
            <p:cNvPicPr>
              <a:picLocks noChangeAspect="1" noChangeArrowheads="1"/>
            </p:cNvPicPr>
            <p:nvPr/>
          </p:nvPicPr>
          <p:blipFill>
            <a:blip r:embed="rId3" cstate="print"/>
            <a:srcRect l="27081" t="68864" r="51954" b="3783"/>
            <a:stretch>
              <a:fillRect/>
            </a:stretch>
          </p:blipFill>
          <p:spPr bwMode="auto">
            <a:xfrm>
              <a:off x="8239939" y="279376"/>
              <a:ext cx="2071702" cy="191002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31" name="Группа 30"/>
          <p:cNvGrpSpPr/>
          <p:nvPr/>
        </p:nvGrpSpPr>
        <p:grpSpPr>
          <a:xfrm>
            <a:off x="238883" y="2766022"/>
            <a:ext cx="2214578" cy="1919331"/>
            <a:chOff x="238883" y="2851144"/>
            <a:chExt cx="2214578" cy="1928826"/>
          </a:xfrm>
        </p:grpSpPr>
        <p:sp>
          <p:nvSpPr>
            <p:cNvPr id="29" name="Прямоугольник 28"/>
            <p:cNvSpPr/>
            <p:nvPr/>
          </p:nvSpPr>
          <p:spPr>
            <a:xfrm>
              <a:off x="238883" y="2851144"/>
              <a:ext cx="2214578" cy="18430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0" name="Picture 2" descr="https://neposed.net/images/thumbnails/images/olga/igraya_razvivaemsya/razvivaushie-igri/loto-cvetnie-karandashi1/loto-cvetnie-karandashi4-fit-450x318.png"/>
            <p:cNvPicPr>
              <a:picLocks noChangeAspect="1" noChangeArrowheads="1"/>
            </p:cNvPicPr>
            <p:nvPr/>
          </p:nvPicPr>
          <p:blipFill>
            <a:blip r:embed="rId3" cstate="print"/>
            <a:srcRect l="74311" t="70243" r="5637" b="3338"/>
            <a:stretch>
              <a:fillRect/>
            </a:stretch>
          </p:blipFill>
          <p:spPr bwMode="auto">
            <a:xfrm>
              <a:off x="310321" y="2851144"/>
              <a:ext cx="2071702" cy="192882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34" name="Группа 33"/>
          <p:cNvGrpSpPr/>
          <p:nvPr/>
        </p:nvGrpSpPr>
        <p:grpSpPr>
          <a:xfrm>
            <a:off x="8168501" y="2766022"/>
            <a:ext cx="2214578" cy="1919331"/>
            <a:chOff x="8168501" y="2779706"/>
            <a:chExt cx="2214578" cy="1928826"/>
          </a:xfrm>
        </p:grpSpPr>
        <p:sp>
          <p:nvSpPr>
            <p:cNvPr id="32" name="Прямоугольник 31"/>
            <p:cNvSpPr/>
            <p:nvPr/>
          </p:nvSpPr>
          <p:spPr>
            <a:xfrm>
              <a:off x="8168501" y="2779706"/>
              <a:ext cx="2214578" cy="18430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3" name="Picture 2" descr="https://neposed.net/images/thumbnails/images/olga/igraya_razvivaemsya/razvivaushie-igri/loto-cvetnie-karandashi1/loto-cvetnie-karandashi4-fit-450x318.png"/>
            <p:cNvPicPr>
              <a:picLocks noChangeAspect="1" noChangeArrowheads="1"/>
            </p:cNvPicPr>
            <p:nvPr/>
          </p:nvPicPr>
          <p:blipFill>
            <a:blip r:embed="rId3" cstate="print"/>
            <a:srcRect l="74563" t="38599" r="5385" b="35052"/>
            <a:stretch>
              <a:fillRect/>
            </a:stretch>
          </p:blipFill>
          <p:spPr bwMode="auto">
            <a:xfrm>
              <a:off x="8234444" y="2779706"/>
              <a:ext cx="2077197" cy="192882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37" name="Группа 36"/>
          <p:cNvGrpSpPr/>
          <p:nvPr/>
        </p:nvGrpSpPr>
        <p:grpSpPr>
          <a:xfrm>
            <a:off x="238883" y="5182957"/>
            <a:ext cx="2214578" cy="1924070"/>
            <a:chOff x="238883" y="5208598"/>
            <a:chExt cx="2214578" cy="1933589"/>
          </a:xfrm>
        </p:grpSpPr>
        <p:sp>
          <p:nvSpPr>
            <p:cNvPr id="35" name="Прямоугольник 34"/>
            <p:cNvSpPr/>
            <p:nvPr/>
          </p:nvSpPr>
          <p:spPr>
            <a:xfrm>
              <a:off x="238883" y="5280036"/>
              <a:ext cx="2214578" cy="18430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6" name="Picture 2" descr="https://neposed.net/images/thumbnails/images/olga/igraya_razvivaemsya/razvivaushie-igri/loto-cvetnie-karandashi1/loto-cvetnie-karandashi4-fit-450x318.png"/>
            <p:cNvPicPr>
              <a:picLocks noChangeAspect="1" noChangeArrowheads="1"/>
            </p:cNvPicPr>
            <p:nvPr/>
          </p:nvPicPr>
          <p:blipFill>
            <a:blip r:embed="rId3" cstate="print"/>
            <a:srcRect l="4246" t="37797" r="75702" b="35720"/>
            <a:stretch>
              <a:fillRect/>
            </a:stretch>
          </p:blipFill>
          <p:spPr bwMode="auto">
            <a:xfrm>
              <a:off x="381759" y="5208598"/>
              <a:ext cx="2071702" cy="193358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40" name="Группа 39"/>
          <p:cNvGrpSpPr/>
          <p:nvPr/>
        </p:nvGrpSpPr>
        <p:grpSpPr>
          <a:xfrm>
            <a:off x="2882089" y="5261780"/>
            <a:ext cx="2214578" cy="1848243"/>
            <a:chOff x="2810651" y="5208598"/>
            <a:chExt cx="2214578" cy="1857387"/>
          </a:xfrm>
        </p:grpSpPr>
        <p:sp>
          <p:nvSpPr>
            <p:cNvPr id="38" name="Прямоугольник 37"/>
            <p:cNvSpPr/>
            <p:nvPr/>
          </p:nvSpPr>
          <p:spPr>
            <a:xfrm>
              <a:off x="2810651" y="5208598"/>
              <a:ext cx="2214578" cy="18430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9" name="Picture 2" descr="https://neposed.net/images/thumbnails/images/olga/igraya_razvivaemsya/razvivaushie-igri/loto-cvetnie-karandashi1/loto-cvetnie-karandashi4-fit-450x318.png"/>
            <p:cNvPicPr>
              <a:picLocks noChangeAspect="1" noChangeArrowheads="1"/>
            </p:cNvPicPr>
            <p:nvPr/>
          </p:nvPicPr>
          <p:blipFill>
            <a:blip r:embed="rId3" cstate="print"/>
            <a:srcRect l="74311" t="5996" r="5637" b="68286"/>
            <a:stretch>
              <a:fillRect/>
            </a:stretch>
          </p:blipFill>
          <p:spPr bwMode="auto">
            <a:xfrm>
              <a:off x="2882089" y="5208598"/>
              <a:ext cx="2049375" cy="185738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43" name="Группа 42"/>
          <p:cNvGrpSpPr/>
          <p:nvPr/>
        </p:nvGrpSpPr>
        <p:grpSpPr>
          <a:xfrm>
            <a:off x="5525295" y="5229853"/>
            <a:ext cx="2286016" cy="1943521"/>
            <a:chOff x="5525295" y="5255726"/>
            <a:chExt cx="2286016" cy="1953136"/>
          </a:xfrm>
        </p:grpSpPr>
        <p:sp>
          <p:nvSpPr>
            <p:cNvPr id="41" name="Прямоугольник 40"/>
            <p:cNvSpPr/>
            <p:nvPr/>
          </p:nvSpPr>
          <p:spPr>
            <a:xfrm>
              <a:off x="5525295" y="5280036"/>
              <a:ext cx="2214578" cy="18430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2" name="Picture 2" descr="https://neposed.net/images/thumbnails/images/olga/igraya_razvivaemsya/razvivaushie-igri/loto-cvetnie-karandashi1/loto-cvetnie-karandashi4-fit-450x318.png"/>
            <p:cNvPicPr>
              <a:picLocks noChangeAspect="1" noChangeArrowheads="1"/>
            </p:cNvPicPr>
            <p:nvPr/>
          </p:nvPicPr>
          <p:blipFill>
            <a:blip r:embed="rId3" cstate="print"/>
            <a:srcRect l="51428" t="6069" r="27341" b="67433"/>
            <a:stretch>
              <a:fillRect/>
            </a:stretch>
          </p:blipFill>
          <p:spPr bwMode="auto">
            <a:xfrm>
              <a:off x="5596733" y="5255726"/>
              <a:ext cx="2214578" cy="195313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46" name="Группа 45"/>
          <p:cNvGrpSpPr/>
          <p:nvPr/>
        </p:nvGrpSpPr>
        <p:grpSpPr>
          <a:xfrm>
            <a:off x="8168501" y="5254043"/>
            <a:ext cx="2214578" cy="1908108"/>
            <a:chOff x="8168501" y="5280036"/>
            <a:chExt cx="2214578" cy="1917548"/>
          </a:xfrm>
        </p:grpSpPr>
        <p:sp>
          <p:nvSpPr>
            <p:cNvPr id="44" name="Прямоугольник 43"/>
            <p:cNvSpPr/>
            <p:nvPr/>
          </p:nvSpPr>
          <p:spPr>
            <a:xfrm>
              <a:off x="8168501" y="5280036"/>
              <a:ext cx="2214578" cy="18430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5" name="Picture 2" descr="https://neposed.net/images/thumbnails/images/olga/igraya_razvivaemsya/razvivaushie-igri/loto-cvetnie-karandashi1/loto-cvetnie-karandashi4-fit-450x318.png"/>
            <p:cNvPicPr>
              <a:picLocks noChangeAspect="1" noChangeArrowheads="1"/>
            </p:cNvPicPr>
            <p:nvPr/>
          </p:nvPicPr>
          <p:blipFill>
            <a:blip r:embed="rId3" cstate="print"/>
            <a:srcRect l="51310" t="70178" r="28520" b="3561"/>
            <a:stretch>
              <a:fillRect/>
            </a:stretch>
          </p:blipFill>
          <p:spPr bwMode="auto">
            <a:xfrm>
              <a:off x="8233735" y="5351474"/>
              <a:ext cx="2006470" cy="184611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5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5" dur="indefinit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6" dur="indefinite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1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2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7" dur="indefinit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8" dur="indefinite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3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4" dur="indefinite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9" dur="indefinit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0" dur="indefinite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5" dur="indefinite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6" dur="indefinite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1" dur="indefinite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2" dur="indefinite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7" dur="indefinite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8" dur="indefinite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0000"/>
                <a:satMod val="300000"/>
              </a:schemeClr>
            </a:gs>
            <a:gs pos="100000">
              <a:schemeClr val="tx2">
                <a:lumMod val="40000"/>
                <a:lumOff val="60000"/>
                <a:alpha val="66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4" descr="https://neposed.net/images/olga/igraya_razvivaemsya/razvivaushie-igri/loto-cvetnie-karandashi1/loto-cvetnie-karandashi3.png"/>
          <p:cNvPicPr>
            <a:picLocks noChangeAspect="1" noChangeArrowheads="1"/>
          </p:cNvPicPr>
          <p:nvPr/>
        </p:nvPicPr>
        <p:blipFill>
          <a:blip r:embed="rId2" cstate="print"/>
          <a:srcRect l="51486" t="3168" r="27248" b="66738"/>
          <a:stretch>
            <a:fillRect/>
          </a:stretch>
        </p:blipFill>
        <p:spPr bwMode="auto">
          <a:xfrm>
            <a:off x="3596469" y="2055159"/>
            <a:ext cx="3143272" cy="3127798"/>
          </a:xfrm>
          <a:prstGeom prst="rect">
            <a:avLst/>
          </a:prstGeom>
          <a:noFill/>
        </p:spPr>
      </p:pic>
      <p:grpSp>
        <p:nvGrpSpPr>
          <p:cNvPr id="33" name="Группа 32"/>
          <p:cNvGrpSpPr/>
          <p:nvPr/>
        </p:nvGrpSpPr>
        <p:grpSpPr>
          <a:xfrm>
            <a:off x="238883" y="278001"/>
            <a:ext cx="2214578" cy="1848244"/>
            <a:chOff x="238883" y="279376"/>
            <a:chExt cx="2214578" cy="1857388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238883" y="279376"/>
              <a:ext cx="2214578" cy="18573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Picture 2" descr="https://neposed.net/images/thumbnails/images/olga/igraya_razvivaemsya/razvivaushie-igri/loto-cvetnie-karandashi1/loto-cvetnie-karandashi4-fit-450x318.pn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AFEFE"/>
                </a:clrFrom>
                <a:clrTo>
                  <a:srgbClr val="FAFEFE">
                    <a:alpha val="0"/>
                  </a:srgbClr>
                </a:clrTo>
              </a:clrChange>
            </a:blip>
            <a:srcRect l="75279" t="38599" r="6101" b="37079"/>
            <a:stretch>
              <a:fillRect/>
            </a:stretch>
          </p:blipFill>
          <p:spPr bwMode="auto">
            <a:xfrm>
              <a:off x="381759" y="350814"/>
              <a:ext cx="1857388" cy="171451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2" name="Группа 23"/>
          <p:cNvGrpSpPr/>
          <p:nvPr/>
        </p:nvGrpSpPr>
        <p:grpSpPr>
          <a:xfrm>
            <a:off x="2810651" y="5182957"/>
            <a:ext cx="2214578" cy="1919331"/>
            <a:chOff x="2596337" y="136500"/>
            <a:chExt cx="2286016" cy="1922450"/>
          </a:xfrm>
        </p:grpSpPr>
        <p:sp>
          <p:nvSpPr>
            <p:cNvPr id="22" name="Прямоугольник 21"/>
            <p:cNvSpPr/>
            <p:nvPr/>
          </p:nvSpPr>
          <p:spPr>
            <a:xfrm>
              <a:off x="2596337" y="136500"/>
              <a:ext cx="2286016" cy="18573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3" name="Picture 2" descr="https://neposed.net/images/thumbnails/images/olga/igraya_razvivaemsya/razvivaushie-igri/loto-cvetnie-karandashi1/loto-cvetnie-karandashi4-fit-450x318.png"/>
            <p:cNvPicPr>
              <a:picLocks noChangeAspect="1" noChangeArrowheads="1"/>
            </p:cNvPicPr>
            <p:nvPr/>
          </p:nvPicPr>
          <p:blipFill>
            <a:blip r:embed="rId3" cstate="print"/>
            <a:srcRect l="4246" t="38827" r="75702" b="35720"/>
            <a:stretch>
              <a:fillRect/>
            </a:stretch>
          </p:blipFill>
          <p:spPr bwMode="auto">
            <a:xfrm>
              <a:off x="2667775" y="136500"/>
              <a:ext cx="2143140" cy="192245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3" name="Группа 26"/>
          <p:cNvGrpSpPr/>
          <p:nvPr/>
        </p:nvGrpSpPr>
        <p:grpSpPr>
          <a:xfrm>
            <a:off x="238883" y="5182957"/>
            <a:ext cx="2143140" cy="1848244"/>
            <a:chOff x="2739213" y="207938"/>
            <a:chExt cx="2143140" cy="1857388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2739213" y="207938"/>
              <a:ext cx="2143140" cy="18573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6" name="Picture 2" descr="https://neposed.net/images/thumbnails/images/olga/igraya_razvivaemsya/razvivaushie-igri/loto-cvetnie-karandashi1/loto-cvetnie-karandashi4-fit-450x318.png"/>
            <p:cNvPicPr>
              <a:picLocks noChangeAspect="1" noChangeArrowheads="1"/>
            </p:cNvPicPr>
            <p:nvPr/>
          </p:nvPicPr>
          <p:blipFill>
            <a:blip r:embed="rId3" cstate="print"/>
            <a:srcRect l="5263" t="70727" r="77165" b="4409"/>
            <a:stretch>
              <a:fillRect/>
            </a:stretch>
          </p:blipFill>
          <p:spPr bwMode="auto">
            <a:xfrm>
              <a:off x="2882089" y="279376"/>
              <a:ext cx="1857388" cy="171451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4" name="Группа 30"/>
          <p:cNvGrpSpPr/>
          <p:nvPr/>
        </p:nvGrpSpPr>
        <p:grpSpPr>
          <a:xfrm>
            <a:off x="5453857" y="278001"/>
            <a:ext cx="2214578" cy="1848244"/>
            <a:chOff x="5453857" y="207938"/>
            <a:chExt cx="2214578" cy="1857388"/>
          </a:xfrm>
        </p:grpSpPr>
        <p:sp>
          <p:nvSpPr>
            <p:cNvPr id="29" name="Прямоугольник 28"/>
            <p:cNvSpPr/>
            <p:nvPr/>
          </p:nvSpPr>
          <p:spPr>
            <a:xfrm>
              <a:off x="5453857" y="207938"/>
              <a:ext cx="2214578" cy="18573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0" name="Picture 2" descr="https://neposed.net/images/thumbnails/images/olga/igraya_razvivaemsya/razvivaushie-igri/loto-cvetnie-karandashi1/loto-cvetnie-karandashi4-fit-450x318.png"/>
            <p:cNvPicPr>
              <a:picLocks noChangeAspect="1" noChangeArrowheads="1"/>
            </p:cNvPicPr>
            <p:nvPr/>
          </p:nvPicPr>
          <p:blipFill>
            <a:blip r:embed="rId3" cstate="print"/>
            <a:srcRect l="52057" t="70178" r="29267" b="4451"/>
            <a:stretch>
              <a:fillRect/>
            </a:stretch>
          </p:blipFill>
          <p:spPr bwMode="auto">
            <a:xfrm>
              <a:off x="5665194" y="207938"/>
              <a:ext cx="1860365" cy="178595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5" name="Группа 30"/>
          <p:cNvGrpSpPr/>
          <p:nvPr/>
        </p:nvGrpSpPr>
        <p:grpSpPr>
          <a:xfrm>
            <a:off x="8097063" y="135828"/>
            <a:ext cx="2214578" cy="1990417"/>
            <a:chOff x="8097063" y="2493954"/>
            <a:chExt cx="2214578" cy="2000264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8097063" y="2636830"/>
              <a:ext cx="2214578" cy="18573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8" name="Picture 2" descr="https://neposed.net/images/thumbnails/images/olga/igraya_razvivaemsya/razvivaushie-igri/loto-cvetnie-karandashi1/loto-cvetnie-karandashi4-fit-450x318.png"/>
            <p:cNvPicPr>
              <a:picLocks noChangeAspect="1" noChangeArrowheads="1"/>
            </p:cNvPicPr>
            <p:nvPr/>
          </p:nvPicPr>
          <p:blipFill>
            <a:blip r:embed="rId3" cstate="print"/>
            <a:srcRect l="74962" t="5928" r="6816" b="69207"/>
            <a:stretch>
              <a:fillRect/>
            </a:stretch>
          </p:blipFill>
          <p:spPr bwMode="auto">
            <a:xfrm>
              <a:off x="8311377" y="2493954"/>
              <a:ext cx="2000264" cy="192882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6" name="Группа 32"/>
          <p:cNvGrpSpPr/>
          <p:nvPr/>
        </p:nvGrpSpPr>
        <p:grpSpPr>
          <a:xfrm>
            <a:off x="238883" y="2766022"/>
            <a:ext cx="2214578" cy="1919331"/>
            <a:chOff x="238883" y="5208598"/>
            <a:chExt cx="2214578" cy="1928826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238883" y="5208598"/>
              <a:ext cx="2214578" cy="18573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2" name="Picture 2" descr="https://neposed.net/images/thumbnails/images/olga/igraya_razvivaemsya/razvivaushie-igri/loto-cvetnie-karandashi1/loto-cvetnie-karandashi4-fit-450x318.png"/>
            <p:cNvPicPr>
              <a:picLocks noChangeAspect="1" noChangeArrowheads="1"/>
            </p:cNvPicPr>
            <p:nvPr/>
          </p:nvPicPr>
          <p:blipFill>
            <a:blip r:embed="rId3" cstate="print"/>
            <a:srcRect l="74311" t="70243" r="5637" b="3338"/>
            <a:stretch>
              <a:fillRect/>
            </a:stretch>
          </p:blipFill>
          <p:spPr bwMode="auto">
            <a:xfrm>
              <a:off x="310321" y="5208598"/>
              <a:ext cx="2071702" cy="192882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7" name="Группа 35"/>
          <p:cNvGrpSpPr/>
          <p:nvPr/>
        </p:nvGrpSpPr>
        <p:grpSpPr>
          <a:xfrm>
            <a:off x="5453857" y="5182957"/>
            <a:ext cx="2222516" cy="1919331"/>
            <a:chOff x="2882089" y="5208598"/>
            <a:chExt cx="2222516" cy="1928826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2882089" y="5208598"/>
              <a:ext cx="2214578" cy="18573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5" name="Picture 2" descr="https://neposed.net/images/thumbnails/images/olga/igraya_razvivaemsya/razvivaushie-igri/loto-cvetnie-karandashi1/loto-cvetnie-karandashi4-fit-450x318.png"/>
            <p:cNvPicPr>
              <a:picLocks noChangeAspect="1" noChangeArrowheads="1"/>
            </p:cNvPicPr>
            <p:nvPr/>
          </p:nvPicPr>
          <p:blipFill>
            <a:blip r:embed="rId3" cstate="print"/>
            <a:srcRect l="51899" t="37827" r="28049" b="36830"/>
            <a:stretch>
              <a:fillRect/>
            </a:stretch>
          </p:blipFill>
          <p:spPr bwMode="auto">
            <a:xfrm>
              <a:off x="2953527" y="5216233"/>
              <a:ext cx="2151078" cy="192119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9" name="Группа 37"/>
          <p:cNvGrpSpPr/>
          <p:nvPr/>
        </p:nvGrpSpPr>
        <p:grpSpPr>
          <a:xfrm>
            <a:off x="8097063" y="5182957"/>
            <a:ext cx="2286016" cy="1919331"/>
            <a:chOff x="5525295" y="5208598"/>
            <a:chExt cx="2286016" cy="1928826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5525295" y="5208598"/>
              <a:ext cx="2214578" cy="18573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7" name="Picture 2" descr="https://neposed.net/images/thumbnails/images/olga/igraya_razvivaemsya/razvivaushie-igri/loto-cvetnie-karandashi1/loto-cvetnie-karandashi4-fit-450x318.png"/>
            <p:cNvPicPr>
              <a:picLocks noChangeAspect="1" noChangeArrowheads="1"/>
            </p:cNvPicPr>
            <p:nvPr/>
          </p:nvPicPr>
          <p:blipFill>
            <a:blip r:embed="rId3" cstate="print"/>
            <a:srcRect l="51428" t="6069" r="27341" b="69519"/>
            <a:stretch>
              <a:fillRect/>
            </a:stretch>
          </p:blipFill>
          <p:spPr bwMode="auto">
            <a:xfrm>
              <a:off x="5525295" y="5280036"/>
              <a:ext cx="2286016" cy="185738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10" name="Группа 39"/>
          <p:cNvGrpSpPr/>
          <p:nvPr/>
        </p:nvGrpSpPr>
        <p:grpSpPr>
          <a:xfrm>
            <a:off x="8097063" y="2766022"/>
            <a:ext cx="2214578" cy="1848244"/>
            <a:chOff x="8168501" y="5208598"/>
            <a:chExt cx="2214578" cy="1857388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8168501" y="5208598"/>
              <a:ext cx="2214578" cy="18573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9" name="Picture 2" descr="https://neposed.net/images/thumbnails/images/olga/igraya_razvivaemsya/razvivaushie-igri/loto-cvetnie-karandashi1/loto-cvetnie-karandashi4-fit-450x318.png"/>
            <p:cNvPicPr>
              <a:picLocks noChangeAspect="1" noChangeArrowheads="1"/>
            </p:cNvPicPr>
            <p:nvPr/>
          </p:nvPicPr>
          <p:blipFill>
            <a:blip r:embed="rId3" cstate="print"/>
            <a:srcRect l="3539" t="38835" r="76409" b="36572"/>
            <a:stretch>
              <a:fillRect/>
            </a:stretch>
          </p:blipFill>
          <p:spPr bwMode="auto">
            <a:xfrm>
              <a:off x="8168501" y="5208598"/>
              <a:ext cx="2143140" cy="185738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11" name="Группа 40"/>
          <p:cNvGrpSpPr/>
          <p:nvPr/>
        </p:nvGrpSpPr>
        <p:grpSpPr>
          <a:xfrm>
            <a:off x="2882089" y="278001"/>
            <a:ext cx="2214578" cy="1848244"/>
            <a:chOff x="238883" y="2708268"/>
            <a:chExt cx="2214578" cy="1857388"/>
          </a:xfrm>
        </p:grpSpPr>
        <p:sp>
          <p:nvSpPr>
            <p:cNvPr id="42" name="Прямоугольник 41"/>
            <p:cNvSpPr/>
            <p:nvPr/>
          </p:nvSpPr>
          <p:spPr>
            <a:xfrm>
              <a:off x="238883" y="2708268"/>
              <a:ext cx="2214578" cy="18573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3" name="Picture 2" descr="https://neposed.net/images/thumbnails/images/olga/igraya_razvivaemsya/razvivaushie-igri/loto-cvetnie-karandashi1/loto-cvetnie-karandashi4-fit-450x318.png"/>
            <p:cNvPicPr>
              <a:picLocks noChangeAspect="1" noChangeArrowheads="1"/>
            </p:cNvPicPr>
            <p:nvPr/>
          </p:nvPicPr>
          <p:blipFill>
            <a:blip r:embed="rId3" cstate="print"/>
            <a:srcRect l="27804" t="69887" r="51954" b="3783"/>
            <a:stretch>
              <a:fillRect/>
            </a:stretch>
          </p:blipFill>
          <p:spPr bwMode="auto">
            <a:xfrm>
              <a:off x="381759" y="2708268"/>
              <a:ext cx="2000264" cy="183858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0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5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6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1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2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7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8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3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4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9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0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5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6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1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2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7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8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0000"/>
                <a:satMod val="300000"/>
              </a:schemeClr>
            </a:gs>
            <a:gs pos="100000">
              <a:srgbClr val="FF99FF">
                <a:alpha val="64000"/>
              </a:srgb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8"/>
          <p:cNvGrpSpPr/>
          <p:nvPr/>
        </p:nvGrpSpPr>
        <p:grpSpPr>
          <a:xfrm>
            <a:off x="2882089" y="206914"/>
            <a:ext cx="2214578" cy="1919331"/>
            <a:chOff x="310321" y="279376"/>
            <a:chExt cx="2214578" cy="1928826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310321" y="279376"/>
              <a:ext cx="2214578" cy="18430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" name="Picture 2" descr="https://neposed.net/images/thumbnails/images/olga/igraya_razvivaemsya/razvivaushie-igri/loto-cvetnie-karandashi1/loto-cvetnie-karandashi4-fit-450x318.png"/>
            <p:cNvPicPr>
              <a:picLocks noChangeAspect="1" noChangeArrowheads="1"/>
            </p:cNvPicPr>
            <p:nvPr/>
          </p:nvPicPr>
          <p:blipFill>
            <a:blip r:embed="rId2" cstate="print"/>
            <a:srcRect l="3067" t="70727" r="75701" b="2337"/>
            <a:stretch>
              <a:fillRect/>
            </a:stretch>
          </p:blipFill>
          <p:spPr bwMode="auto">
            <a:xfrm>
              <a:off x="381759" y="350814"/>
              <a:ext cx="2071702" cy="185738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4" name="Группа 21"/>
          <p:cNvGrpSpPr/>
          <p:nvPr/>
        </p:nvGrpSpPr>
        <p:grpSpPr>
          <a:xfrm>
            <a:off x="8168501" y="206914"/>
            <a:ext cx="2214578" cy="1854589"/>
            <a:chOff x="3024965" y="279376"/>
            <a:chExt cx="2214578" cy="1863764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3024965" y="279376"/>
              <a:ext cx="2214578" cy="18573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1" name="Picture 2" descr="https://neposed.net/images/thumbnails/images/olga/igraya_razvivaemsya/razvivaushie-igri/loto-cvetnie-karandashi1/loto-cvetnie-karandashi4-fit-450x318.png"/>
            <p:cNvPicPr>
              <a:picLocks noChangeAspect="1" noChangeArrowheads="1"/>
            </p:cNvPicPr>
            <p:nvPr/>
          </p:nvPicPr>
          <p:blipFill>
            <a:blip r:embed="rId2" cstate="print"/>
            <a:srcRect l="27175" t="37678" r="54156" b="36795"/>
            <a:stretch>
              <a:fillRect/>
            </a:stretch>
          </p:blipFill>
          <p:spPr bwMode="auto">
            <a:xfrm>
              <a:off x="3167841" y="279376"/>
              <a:ext cx="1928826" cy="186376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5" name="Группа 24"/>
          <p:cNvGrpSpPr/>
          <p:nvPr/>
        </p:nvGrpSpPr>
        <p:grpSpPr>
          <a:xfrm>
            <a:off x="5525295" y="206914"/>
            <a:ext cx="2214578" cy="1848244"/>
            <a:chOff x="5668171" y="279376"/>
            <a:chExt cx="2214578" cy="1857388"/>
          </a:xfrm>
        </p:grpSpPr>
        <p:sp>
          <p:nvSpPr>
            <p:cNvPr id="23" name="Прямоугольник 22"/>
            <p:cNvSpPr/>
            <p:nvPr/>
          </p:nvSpPr>
          <p:spPr>
            <a:xfrm>
              <a:off x="5668171" y="279376"/>
              <a:ext cx="2214578" cy="18573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4" name="Picture 2" descr="https://neposed.net/images/thumbnails/images/olga/igraya_razvivaemsya/razvivaushie-igri/loto-cvetnie-karandashi1/loto-cvetnie-karandashi4-fit-450x318.png"/>
            <p:cNvPicPr>
              <a:picLocks noChangeAspect="1" noChangeArrowheads="1"/>
            </p:cNvPicPr>
            <p:nvPr/>
          </p:nvPicPr>
          <p:blipFill>
            <a:blip r:embed="rId2" cstate="print"/>
            <a:srcRect l="51899" t="37827" r="28049" b="37804"/>
            <a:stretch>
              <a:fillRect/>
            </a:stretch>
          </p:blipFill>
          <p:spPr bwMode="auto">
            <a:xfrm>
              <a:off x="5739609" y="279376"/>
              <a:ext cx="2079640" cy="178595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6" name="Группа 27"/>
          <p:cNvGrpSpPr/>
          <p:nvPr/>
        </p:nvGrpSpPr>
        <p:grpSpPr>
          <a:xfrm>
            <a:off x="238883" y="206914"/>
            <a:ext cx="2214578" cy="1900623"/>
            <a:chOff x="8168501" y="279376"/>
            <a:chExt cx="2214578" cy="1910026"/>
          </a:xfrm>
        </p:grpSpPr>
        <p:sp>
          <p:nvSpPr>
            <p:cNvPr id="26" name="Прямоугольник 25"/>
            <p:cNvSpPr/>
            <p:nvPr/>
          </p:nvSpPr>
          <p:spPr>
            <a:xfrm>
              <a:off x="8168501" y="279376"/>
              <a:ext cx="2214578" cy="18430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7" name="Picture 2" descr="https://neposed.net/images/thumbnails/images/olga/igraya_razvivaemsya/razvivaushie-igri/loto-cvetnie-karandashi1/loto-cvetnie-karandashi4-fit-450x318.png"/>
            <p:cNvPicPr>
              <a:picLocks noChangeAspect="1" noChangeArrowheads="1"/>
            </p:cNvPicPr>
            <p:nvPr/>
          </p:nvPicPr>
          <p:blipFill>
            <a:blip r:embed="rId2" cstate="print"/>
            <a:srcRect l="27081" t="68864" r="51954" b="3783"/>
            <a:stretch>
              <a:fillRect/>
            </a:stretch>
          </p:blipFill>
          <p:spPr bwMode="auto">
            <a:xfrm>
              <a:off x="8239939" y="279376"/>
              <a:ext cx="2071702" cy="191002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8" name="Группа 30"/>
          <p:cNvGrpSpPr/>
          <p:nvPr/>
        </p:nvGrpSpPr>
        <p:grpSpPr>
          <a:xfrm>
            <a:off x="8168501" y="2694935"/>
            <a:ext cx="2214578" cy="1919331"/>
            <a:chOff x="238883" y="2851144"/>
            <a:chExt cx="2214578" cy="1928826"/>
          </a:xfrm>
        </p:grpSpPr>
        <p:sp>
          <p:nvSpPr>
            <p:cNvPr id="29" name="Прямоугольник 28"/>
            <p:cNvSpPr/>
            <p:nvPr/>
          </p:nvSpPr>
          <p:spPr>
            <a:xfrm>
              <a:off x="238883" y="2851144"/>
              <a:ext cx="2214578" cy="18430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0" name="Picture 2" descr="https://neposed.net/images/thumbnails/images/olga/igraya_razvivaemsya/razvivaushie-igri/loto-cvetnie-karandashi1/loto-cvetnie-karandashi4-fit-450x318.png"/>
            <p:cNvPicPr>
              <a:picLocks noChangeAspect="1" noChangeArrowheads="1"/>
            </p:cNvPicPr>
            <p:nvPr/>
          </p:nvPicPr>
          <p:blipFill>
            <a:blip r:embed="rId2" cstate="print"/>
            <a:srcRect l="74311" t="70243" r="5637" b="3338"/>
            <a:stretch>
              <a:fillRect/>
            </a:stretch>
          </p:blipFill>
          <p:spPr bwMode="auto">
            <a:xfrm>
              <a:off x="310321" y="2851144"/>
              <a:ext cx="2071702" cy="192882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10" name="Группа 33"/>
          <p:cNvGrpSpPr/>
          <p:nvPr/>
        </p:nvGrpSpPr>
        <p:grpSpPr>
          <a:xfrm>
            <a:off x="238883" y="5254043"/>
            <a:ext cx="2214578" cy="1919331"/>
            <a:chOff x="8168501" y="2779706"/>
            <a:chExt cx="2214578" cy="1928826"/>
          </a:xfrm>
        </p:grpSpPr>
        <p:sp>
          <p:nvSpPr>
            <p:cNvPr id="32" name="Прямоугольник 31"/>
            <p:cNvSpPr/>
            <p:nvPr/>
          </p:nvSpPr>
          <p:spPr>
            <a:xfrm>
              <a:off x="8168501" y="2779706"/>
              <a:ext cx="2214578" cy="18430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3" name="Picture 2" descr="https://neposed.net/images/thumbnails/images/olga/igraya_razvivaemsya/razvivaushie-igri/loto-cvetnie-karandashi1/loto-cvetnie-karandashi4-fit-450x318.png"/>
            <p:cNvPicPr>
              <a:picLocks noChangeAspect="1" noChangeArrowheads="1"/>
            </p:cNvPicPr>
            <p:nvPr/>
          </p:nvPicPr>
          <p:blipFill>
            <a:blip r:embed="rId2" cstate="print"/>
            <a:srcRect l="74563" t="38599" r="5385" b="35052"/>
            <a:stretch>
              <a:fillRect/>
            </a:stretch>
          </p:blipFill>
          <p:spPr bwMode="auto">
            <a:xfrm>
              <a:off x="8234444" y="2779706"/>
              <a:ext cx="2077197" cy="192882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11" name="Группа 36"/>
          <p:cNvGrpSpPr/>
          <p:nvPr/>
        </p:nvGrpSpPr>
        <p:grpSpPr>
          <a:xfrm>
            <a:off x="238883" y="2623850"/>
            <a:ext cx="2214578" cy="1924070"/>
            <a:chOff x="238883" y="5208598"/>
            <a:chExt cx="2214578" cy="1933589"/>
          </a:xfrm>
        </p:grpSpPr>
        <p:sp>
          <p:nvSpPr>
            <p:cNvPr id="35" name="Прямоугольник 34"/>
            <p:cNvSpPr/>
            <p:nvPr/>
          </p:nvSpPr>
          <p:spPr>
            <a:xfrm>
              <a:off x="238883" y="5280036"/>
              <a:ext cx="2214578" cy="18430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6" name="Picture 2" descr="https://neposed.net/images/thumbnails/images/olga/igraya_razvivaemsya/razvivaushie-igri/loto-cvetnie-karandashi1/loto-cvetnie-karandashi4-fit-450x318.png"/>
            <p:cNvPicPr>
              <a:picLocks noChangeAspect="1" noChangeArrowheads="1"/>
            </p:cNvPicPr>
            <p:nvPr/>
          </p:nvPicPr>
          <p:blipFill>
            <a:blip r:embed="rId2" cstate="print"/>
            <a:srcRect l="4246" t="37797" r="75702" b="35720"/>
            <a:stretch>
              <a:fillRect/>
            </a:stretch>
          </p:blipFill>
          <p:spPr bwMode="auto">
            <a:xfrm>
              <a:off x="381759" y="5208598"/>
              <a:ext cx="2071702" cy="193358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12" name="Группа 39"/>
          <p:cNvGrpSpPr/>
          <p:nvPr/>
        </p:nvGrpSpPr>
        <p:grpSpPr>
          <a:xfrm>
            <a:off x="5525295" y="5254044"/>
            <a:ext cx="2214578" cy="1848243"/>
            <a:chOff x="2810651" y="5208598"/>
            <a:chExt cx="2214578" cy="1857387"/>
          </a:xfrm>
        </p:grpSpPr>
        <p:sp>
          <p:nvSpPr>
            <p:cNvPr id="38" name="Прямоугольник 37"/>
            <p:cNvSpPr/>
            <p:nvPr/>
          </p:nvSpPr>
          <p:spPr>
            <a:xfrm>
              <a:off x="2810651" y="5208598"/>
              <a:ext cx="2214578" cy="18430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9" name="Picture 2" descr="https://neposed.net/images/thumbnails/images/olga/igraya_razvivaemsya/razvivaushie-igri/loto-cvetnie-karandashi1/loto-cvetnie-karandashi4-fit-450x318.png"/>
            <p:cNvPicPr>
              <a:picLocks noChangeAspect="1" noChangeArrowheads="1"/>
            </p:cNvPicPr>
            <p:nvPr/>
          </p:nvPicPr>
          <p:blipFill>
            <a:blip r:embed="rId2" cstate="print"/>
            <a:srcRect l="74311" t="5996" r="5637" b="68286"/>
            <a:stretch>
              <a:fillRect/>
            </a:stretch>
          </p:blipFill>
          <p:spPr bwMode="auto">
            <a:xfrm>
              <a:off x="2882089" y="5208598"/>
              <a:ext cx="2049375" cy="185738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13" name="Группа 42"/>
          <p:cNvGrpSpPr/>
          <p:nvPr/>
        </p:nvGrpSpPr>
        <p:grpSpPr>
          <a:xfrm>
            <a:off x="2882089" y="5229853"/>
            <a:ext cx="2286016" cy="1943521"/>
            <a:chOff x="5525295" y="5255726"/>
            <a:chExt cx="2286016" cy="1953136"/>
          </a:xfrm>
        </p:grpSpPr>
        <p:sp>
          <p:nvSpPr>
            <p:cNvPr id="41" name="Прямоугольник 40"/>
            <p:cNvSpPr/>
            <p:nvPr/>
          </p:nvSpPr>
          <p:spPr>
            <a:xfrm>
              <a:off x="5525295" y="5280036"/>
              <a:ext cx="2214578" cy="18430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2" name="Picture 2" descr="https://neposed.net/images/thumbnails/images/olga/igraya_razvivaemsya/razvivaushie-igri/loto-cvetnie-karandashi1/loto-cvetnie-karandashi4-fit-450x318.png"/>
            <p:cNvPicPr>
              <a:picLocks noChangeAspect="1" noChangeArrowheads="1"/>
            </p:cNvPicPr>
            <p:nvPr/>
          </p:nvPicPr>
          <p:blipFill>
            <a:blip r:embed="rId2" cstate="print"/>
            <a:srcRect l="51428" t="6069" r="27341" b="67433"/>
            <a:stretch>
              <a:fillRect/>
            </a:stretch>
          </p:blipFill>
          <p:spPr bwMode="auto">
            <a:xfrm>
              <a:off x="5596733" y="5255726"/>
              <a:ext cx="2214578" cy="195313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14" name="Группа 45"/>
          <p:cNvGrpSpPr/>
          <p:nvPr/>
        </p:nvGrpSpPr>
        <p:grpSpPr>
          <a:xfrm>
            <a:off x="8168501" y="5254043"/>
            <a:ext cx="2214578" cy="1908108"/>
            <a:chOff x="8168501" y="5280036"/>
            <a:chExt cx="2214578" cy="1917548"/>
          </a:xfrm>
        </p:grpSpPr>
        <p:sp>
          <p:nvSpPr>
            <p:cNvPr id="44" name="Прямоугольник 43"/>
            <p:cNvSpPr/>
            <p:nvPr/>
          </p:nvSpPr>
          <p:spPr>
            <a:xfrm>
              <a:off x="8168501" y="5280036"/>
              <a:ext cx="2214578" cy="18430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5" name="Picture 2" descr="https://neposed.net/images/thumbnails/images/olga/igraya_razvivaemsya/razvivaushie-igri/loto-cvetnie-karandashi1/loto-cvetnie-karandashi4-fit-450x318.png"/>
            <p:cNvPicPr>
              <a:picLocks noChangeAspect="1" noChangeArrowheads="1"/>
            </p:cNvPicPr>
            <p:nvPr/>
          </p:nvPicPr>
          <p:blipFill>
            <a:blip r:embed="rId2" cstate="print"/>
            <a:srcRect l="51310" t="70178" r="28520" b="3561"/>
            <a:stretch>
              <a:fillRect/>
            </a:stretch>
          </p:blipFill>
          <p:spPr bwMode="auto">
            <a:xfrm>
              <a:off x="8233735" y="5351474"/>
              <a:ext cx="2006470" cy="184611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pic>
        <p:nvPicPr>
          <p:cNvPr id="34" name="Picture 2" descr="https://neposed.net/images/thumbnails/images/olga/igraya_razvivaemsya/razvivaushie-igri/loto-cvetnie-karandashi1/loto-cvetnie-karandashi1-fit-450x318.png"/>
          <p:cNvPicPr>
            <a:picLocks noChangeAspect="1" noChangeArrowheads="1"/>
          </p:cNvPicPr>
          <p:nvPr/>
        </p:nvPicPr>
        <p:blipFill>
          <a:blip r:embed="rId3" cstate="print"/>
          <a:srcRect l="3125" t="35378" r="75000" b="33962"/>
          <a:stretch>
            <a:fillRect/>
          </a:stretch>
        </p:blipFill>
        <p:spPr bwMode="auto">
          <a:xfrm>
            <a:off x="3738658" y="2224413"/>
            <a:ext cx="3001770" cy="2958544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5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1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6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7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2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3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8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9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4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5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5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6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1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2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7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8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/>
            </a:gs>
            <a:gs pos="100000">
              <a:srgbClr val="92D050">
                <a:alpha val="70000"/>
              </a:srgb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9"/>
          <p:cNvGrpSpPr/>
          <p:nvPr/>
        </p:nvGrpSpPr>
        <p:grpSpPr>
          <a:xfrm>
            <a:off x="2882089" y="278001"/>
            <a:ext cx="2214578" cy="1855353"/>
            <a:chOff x="2882089" y="279376"/>
            <a:chExt cx="2214578" cy="1864532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2882089" y="279376"/>
              <a:ext cx="2214578" cy="18573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glow rad="101600">
                <a:schemeClr val="accent3">
                  <a:lumMod val="75000"/>
                  <a:alpha val="6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6" name="Picture 2" descr="https://neposed.net/images/thumbnails/images/olga/igraya_razvivaemsya/razvivaushie-igri/loto-cvetnie-karandashi1/loto-cvetnie-karandashi4-fit-450x318.png"/>
            <p:cNvPicPr>
              <a:picLocks noChangeAspect="1" noChangeArrowheads="1"/>
            </p:cNvPicPr>
            <p:nvPr/>
          </p:nvPicPr>
          <p:blipFill>
            <a:blip r:embed="rId2" cstate="print"/>
            <a:srcRect l="4246" t="38742" r="75702" b="35720"/>
            <a:stretch>
              <a:fillRect/>
            </a:stretch>
          </p:blipFill>
          <p:spPr bwMode="auto">
            <a:xfrm>
              <a:off x="2953527" y="279376"/>
              <a:ext cx="2071702" cy="186453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3" name="Группа 41"/>
          <p:cNvGrpSpPr/>
          <p:nvPr/>
        </p:nvGrpSpPr>
        <p:grpSpPr>
          <a:xfrm>
            <a:off x="8097064" y="206914"/>
            <a:ext cx="2235589" cy="1990417"/>
            <a:chOff x="8097063" y="207938"/>
            <a:chExt cx="2235589" cy="2000264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8097063" y="279376"/>
              <a:ext cx="2214578" cy="18573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glow rad="101600">
                <a:schemeClr val="accent3">
                  <a:lumMod val="75000"/>
                  <a:alpha val="6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9" name="Picture 2" descr="https://neposed.net/images/thumbnails/images/olga/igraya_razvivaemsya/razvivaushie-igri/loto-cvetnie-karandashi1/loto-cvetnie-karandashi4-fit-450x318.png"/>
            <p:cNvPicPr>
              <a:picLocks noChangeAspect="1" noChangeArrowheads="1"/>
            </p:cNvPicPr>
            <p:nvPr/>
          </p:nvPicPr>
          <p:blipFill>
            <a:blip r:embed="rId2" cstate="print"/>
            <a:srcRect l="73131" t="36572" r="4458" b="35052"/>
            <a:stretch>
              <a:fillRect/>
            </a:stretch>
          </p:blipFill>
          <p:spPr bwMode="auto">
            <a:xfrm>
              <a:off x="8097063" y="207938"/>
              <a:ext cx="2235589" cy="200026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4" name="Группа 40"/>
          <p:cNvGrpSpPr/>
          <p:nvPr/>
        </p:nvGrpSpPr>
        <p:grpSpPr>
          <a:xfrm>
            <a:off x="5453857" y="278001"/>
            <a:ext cx="2214578" cy="1848244"/>
            <a:chOff x="5453857" y="279376"/>
            <a:chExt cx="2214578" cy="1857388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5453857" y="279376"/>
              <a:ext cx="2214578" cy="18573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glow rad="101600">
                <a:schemeClr val="accent3">
                  <a:lumMod val="75000"/>
                  <a:alpha val="6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1" name="Picture 2" descr="https://neposed.net/images/thumbnails/images/olga/igraya_razvivaemsya/razvivaushie-igri/loto-cvetnie-karandashi1/loto-cvetnie-karandashi4-fit-450x318.png"/>
            <p:cNvPicPr>
              <a:picLocks noChangeAspect="1" noChangeArrowheads="1"/>
            </p:cNvPicPr>
            <p:nvPr/>
          </p:nvPicPr>
          <p:blipFill>
            <a:blip r:embed="rId2" cstate="print"/>
            <a:srcRect l="74311" t="70388" r="5637" b="3338"/>
            <a:stretch>
              <a:fillRect/>
            </a:stretch>
          </p:blipFill>
          <p:spPr bwMode="auto">
            <a:xfrm>
              <a:off x="5525295" y="350814"/>
              <a:ext cx="2071702" cy="178595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7" name="Группа 35"/>
          <p:cNvGrpSpPr/>
          <p:nvPr/>
        </p:nvGrpSpPr>
        <p:grpSpPr>
          <a:xfrm>
            <a:off x="310321" y="278001"/>
            <a:ext cx="2214578" cy="1848244"/>
            <a:chOff x="310321" y="279376"/>
            <a:chExt cx="2214578" cy="1857388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310321" y="279376"/>
              <a:ext cx="2214578" cy="18573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glow rad="101600">
                <a:schemeClr val="accent3">
                  <a:lumMod val="75000"/>
                  <a:alpha val="6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3" name="Picture 2" descr="https://neposed.net/images/thumbnails/images/olga/igraya_razvivaemsya/razvivaushie-igri/loto-cvetnie-karandashi1/loto-cvetnie-karandashi4-fit-450x318.png"/>
            <p:cNvPicPr>
              <a:picLocks noChangeAspect="1" noChangeArrowheads="1"/>
            </p:cNvPicPr>
            <p:nvPr/>
          </p:nvPicPr>
          <p:blipFill>
            <a:blip r:embed="rId2" cstate="print"/>
            <a:srcRect l="51899" t="36852" r="29503" b="37804"/>
            <a:stretch>
              <a:fillRect/>
            </a:stretch>
          </p:blipFill>
          <p:spPr bwMode="auto">
            <a:xfrm>
              <a:off x="453197" y="279376"/>
              <a:ext cx="1928826" cy="185738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8" name="Группа 38"/>
          <p:cNvGrpSpPr/>
          <p:nvPr/>
        </p:nvGrpSpPr>
        <p:grpSpPr>
          <a:xfrm>
            <a:off x="310321" y="5254043"/>
            <a:ext cx="2222614" cy="1848244"/>
            <a:chOff x="310321" y="5208598"/>
            <a:chExt cx="2222614" cy="1857388"/>
          </a:xfrm>
        </p:grpSpPr>
        <p:sp>
          <p:nvSpPr>
            <p:cNvPr id="37" name="Прямоугольник 36"/>
            <p:cNvSpPr/>
            <p:nvPr/>
          </p:nvSpPr>
          <p:spPr>
            <a:xfrm>
              <a:off x="310321" y="5208598"/>
              <a:ext cx="2214578" cy="18573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glow rad="101600">
                <a:schemeClr val="accent3">
                  <a:lumMod val="75000"/>
                  <a:alpha val="6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8" name="Picture 2" descr="https://neposed.net/images/thumbnails/images/olga/igraya_razvivaemsya/razvivaushie-igri/loto-cvetnie-karandashi1/loto-cvetnie-karandashi4-fit-450x318.png"/>
            <p:cNvPicPr>
              <a:picLocks noChangeAspect="1" noChangeArrowheads="1"/>
            </p:cNvPicPr>
            <p:nvPr/>
          </p:nvPicPr>
          <p:blipFill>
            <a:blip r:embed="rId2" cstate="print"/>
            <a:srcRect l="25635" t="69887" r="51954" b="3783"/>
            <a:stretch>
              <a:fillRect/>
            </a:stretch>
          </p:blipFill>
          <p:spPr bwMode="auto">
            <a:xfrm>
              <a:off x="381759" y="5208598"/>
              <a:ext cx="2151176" cy="178595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9" name="Группа 44"/>
          <p:cNvGrpSpPr/>
          <p:nvPr/>
        </p:nvGrpSpPr>
        <p:grpSpPr>
          <a:xfrm>
            <a:off x="8097063" y="2761450"/>
            <a:ext cx="2214578" cy="1848244"/>
            <a:chOff x="310321" y="2708268"/>
            <a:chExt cx="2214578" cy="1857388"/>
          </a:xfrm>
        </p:grpSpPr>
        <p:sp>
          <p:nvSpPr>
            <p:cNvPr id="43" name="Прямоугольник 42"/>
            <p:cNvSpPr/>
            <p:nvPr/>
          </p:nvSpPr>
          <p:spPr>
            <a:xfrm>
              <a:off x="310321" y="2708268"/>
              <a:ext cx="2214578" cy="18573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glow rad="101600">
                <a:schemeClr val="accent3">
                  <a:lumMod val="75000"/>
                  <a:alpha val="6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4" name="Picture 2" descr="https://neposed.net/images/thumbnails/images/olga/igraya_razvivaemsya/razvivaushie-igri/loto-cvetnie-karandashi1/loto-cvetnie-karandashi4-fit-450x318.png"/>
            <p:cNvPicPr>
              <a:picLocks noChangeAspect="1" noChangeArrowheads="1"/>
            </p:cNvPicPr>
            <p:nvPr/>
          </p:nvPicPr>
          <p:blipFill>
            <a:blip r:embed="rId2" cstate="print"/>
            <a:srcRect l="52057" t="70178" r="28520" b="3561"/>
            <a:stretch>
              <a:fillRect/>
            </a:stretch>
          </p:blipFill>
          <p:spPr bwMode="auto">
            <a:xfrm>
              <a:off x="453197" y="2708268"/>
              <a:ext cx="1932156" cy="184610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13" name="Группа 47"/>
          <p:cNvGrpSpPr/>
          <p:nvPr/>
        </p:nvGrpSpPr>
        <p:grpSpPr>
          <a:xfrm>
            <a:off x="381759" y="2761450"/>
            <a:ext cx="2214578" cy="1848244"/>
            <a:chOff x="8097063" y="2708268"/>
            <a:chExt cx="2214578" cy="1857388"/>
          </a:xfrm>
        </p:grpSpPr>
        <p:sp>
          <p:nvSpPr>
            <p:cNvPr id="46" name="Прямоугольник 45"/>
            <p:cNvSpPr/>
            <p:nvPr/>
          </p:nvSpPr>
          <p:spPr>
            <a:xfrm>
              <a:off x="8097063" y="2708268"/>
              <a:ext cx="2214578" cy="18573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glow rad="101600">
                <a:schemeClr val="accent3">
                  <a:lumMod val="75000"/>
                  <a:alpha val="6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7" name="Picture 2" descr="https://neposed.net/images/thumbnails/images/olga/igraya_razvivaemsya/razvivaushie-igri/loto-cvetnie-karandashi1/loto-cvetnie-karandashi4-fit-450x318.png"/>
            <p:cNvPicPr>
              <a:picLocks noChangeAspect="1" noChangeArrowheads="1"/>
            </p:cNvPicPr>
            <p:nvPr/>
          </p:nvPicPr>
          <p:blipFill>
            <a:blip r:embed="rId2" cstate="print"/>
            <a:srcRect l="4531" t="70687" r="77165" b="4409"/>
            <a:stretch>
              <a:fillRect/>
            </a:stretch>
          </p:blipFill>
          <p:spPr bwMode="auto">
            <a:xfrm>
              <a:off x="8239939" y="2708268"/>
              <a:ext cx="1857388" cy="178595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14" name="Группа 50"/>
          <p:cNvGrpSpPr/>
          <p:nvPr/>
        </p:nvGrpSpPr>
        <p:grpSpPr>
          <a:xfrm>
            <a:off x="2882089" y="5254043"/>
            <a:ext cx="2214578" cy="1848244"/>
            <a:chOff x="2882089" y="5137160"/>
            <a:chExt cx="2214578" cy="1928826"/>
          </a:xfrm>
        </p:grpSpPr>
        <p:sp>
          <p:nvSpPr>
            <p:cNvPr id="49" name="Прямоугольник 48"/>
            <p:cNvSpPr/>
            <p:nvPr/>
          </p:nvSpPr>
          <p:spPr>
            <a:xfrm>
              <a:off x="2882089" y="5137160"/>
              <a:ext cx="2214578" cy="19288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glow rad="101600">
                <a:schemeClr val="accent3">
                  <a:lumMod val="75000"/>
                  <a:alpha val="6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0" name="Picture 2" descr="https://neposed.net/images/thumbnails/images/olga/igraya_razvivaemsya/razvivaushie-igri/loto-cvetnie-karandashi1/loto-cvetnie-karandashi4-fit-450x318.png"/>
            <p:cNvPicPr>
              <a:picLocks noChangeAspect="1" noChangeArrowheads="1"/>
            </p:cNvPicPr>
            <p:nvPr/>
          </p:nvPicPr>
          <p:blipFill>
            <a:blip r:embed="rId2" cstate="print"/>
            <a:srcRect l="3539" t="38835" r="76409" b="36572"/>
            <a:stretch>
              <a:fillRect/>
            </a:stretch>
          </p:blipFill>
          <p:spPr bwMode="auto">
            <a:xfrm>
              <a:off x="2882089" y="5137160"/>
              <a:ext cx="2143140" cy="185738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15" name="Группа 53"/>
          <p:cNvGrpSpPr/>
          <p:nvPr/>
        </p:nvGrpSpPr>
        <p:grpSpPr>
          <a:xfrm>
            <a:off x="5453857" y="5254043"/>
            <a:ext cx="2214578" cy="1848244"/>
            <a:chOff x="5525295" y="5208598"/>
            <a:chExt cx="2214578" cy="1857388"/>
          </a:xfrm>
        </p:grpSpPr>
        <p:sp>
          <p:nvSpPr>
            <p:cNvPr id="52" name="Прямоугольник 51"/>
            <p:cNvSpPr/>
            <p:nvPr/>
          </p:nvSpPr>
          <p:spPr>
            <a:xfrm>
              <a:off x="5525295" y="5208598"/>
              <a:ext cx="2214578" cy="18573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glow rad="101600">
                <a:schemeClr val="accent3">
                  <a:lumMod val="75000"/>
                  <a:alpha val="6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3" name="Picture 2" descr="https://neposed.net/images/thumbnails/images/olga/igraya_razvivaemsya/razvivaushie-igri/loto-cvetnie-karandashi1/loto-cvetnie-karandashi4-fit-450x318.png"/>
            <p:cNvPicPr>
              <a:picLocks noChangeAspect="1" noChangeArrowheads="1"/>
            </p:cNvPicPr>
            <p:nvPr/>
          </p:nvPicPr>
          <p:blipFill>
            <a:blip r:embed="rId2" cstate="print"/>
            <a:srcRect l="74311" t="5007" r="5637" b="68286"/>
            <a:stretch>
              <a:fillRect/>
            </a:stretch>
          </p:blipFill>
          <p:spPr bwMode="auto">
            <a:xfrm>
              <a:off x="5551915" y="5208598"/>
              <a:ext cx="2116520" cy="178594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16" name="Группа 56"/>
          <p:cNvGrpSpPr/>
          <p:nvPr/>
        </p:nvGrpSpPr>
        <p:grpSpPr>
          <a:xfrm>
            <a:off x="8097063" y="5238245"/>
            <a:ext cx="2214578" cy="1935128"/>
            <a:chOff x="8097063" y="5208598"/>
            <a:chExt cx="2214578" cy="1944702"/>
          </a:xfrm>
        </p:grpSpPr>
        <p:sp>
          <p:nvSpPr>
            <p:cNvPr id="55" name="Прямоугольник 54"/>
            <p:cNvSpPr/>
            <p:nvPr/>
          </p:nvSpPr>
          <p:spPr>
            <a:xfrm>
              <a:off x="8097063" y="5208598"/>
              <a:ext cx="2214578" cy="18430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glow rad="101600">
                <a:schemeClr val="accent3">
                  <a:lumMod val="75000"/>
                  <a:alpha val="6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6" name="Picture 2" descr="https://neposed.net/images/thumbnails/images/olga/igraya_razvivaemsya/razvivaushie-igri/loto-cvetnie-karandashi1/loto-cvetnie-karandashi4-fit-450x318.png"/>
            <p:cNvPicPr>
              <a:picLocks noChangeAspect="1" noChangeArrowheads="1"/>
            </p:cNvPicPr>
            <p:nvPr/>
          </p:nvPicPr>
          <p:blipFill>
            <a:blip r:embed="rId2" cstate="print"/>
            <a:srcRect l="52755" t="6069" r="29331" b="67433"/>
            <a:stretch>
              <a:fillRect/>
            </a:stretch>
          </p:blipFill>
          <p:spPr bwMode="auto">
            <a:xfrm>
              <a:off x="8308283" y="5208598"/>
              <a:ext cx="1860482" cy="194470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pic>
        <p:nvPicPr>
          <p:cNvPr id="34" name="Picture 4" descr="https://neposed.net/images/olga/igraya_razvivaemsya/razvivaushie-igri/loto-cvetnie-karandashi1/loto-cvetnie-karandashi3.png"/>
          <p:cNvPicPr>
            <a:picLocks noChangeAspect="1" noChangeArrowheads="1"/>
          </p:cNvPicPr>
          <p:nvPr/>
        </p:nvPicPr>
        <p:blipFill>
          <a:blip r:embed="rId3" cstate="print"/>
          <a:srcRect l="51486" t="68106" r="27248" b="3384"/>
          <a:stretch>
            <a:fillRect/>
          </a:stretch>
        </p:blipFill>
        <p:spPr bwMode="auto">
          <a:xfrm>
            <a:off x="3663939" y="2197331"/>
            <a:ext cx="3091680" cy="29145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4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0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5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6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7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3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9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4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5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1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6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7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0000"/>
                <a:satMod val="300000"/>
              </a:schemeClr>
            </a:gs>
            <a:gs pos="100000">
              <a:srgbClr val="FF99FF">
                <a:alpha val="64000"/>
              </a:srgb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8"/>
          <p:cNvGrpSpPr/>
          <p:nvPr/>
        </p:nvGrpSpPr>
        <p:grpSpPr>
          <a:xfrm>
            <a:off x="5525295" y="5254043"/>
            <a:ext cx="2214578" cy="1919331"/>
            <a:chOff x="310321" y="279376"/>
            <a:chExt cx="2214578" cy="1928826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310321" y="279376"/>
              <a:ext cx="2214578" cy="18430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" name="Picture 2" descr="https://neposed.net/images/thumbnails/images/olga/igraya_razvivaemsya/razvivaushie-igri/loto-cvetnie-karandashi1/loto-cvetnie-karandashi4-fit-450x318.png"/>
            <p:cNvPicPr>
              <a:picLocks noChangeAspect="1" noChangeArrowheads="1"/>
            </p:cNvPicPr>
            <p:nvPr/>
          </p:nvPicPr>
          <p:blipFill>
            <a:blip r:embed="rId2" cstate="print"/>
            <a:srcRect l="3067" t="70727" r="75701" b="2337"/>
            <a:stretch>
              <a:fillRect/>
            </a:stretch>
          </p:blipFill>
          <p:spPr bwMode="auto">
            <a:xfrm>
              <a:off x="381759" y="350814"/>
              <a:ext cx="2071702" cy="185738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3" name="Группа 21"/>
          <p:cNvGrpSpPr/>
          <p:nvPr/>
        </p:nvGrpSpPr>
        <p:grpSpPr>
          <a:xfrm>
            <a:off x="2882089" y="5254043"/>
            <a:ext cx="2214578" cy="1854589"/>
            <a:chOff x="3024965" y="279376"/>
            <a:chExt cx="2214578" cy="1863764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3024965" y="279376"/>
              <a:ext cx="2214578" cy="18573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1" name="Picture 2" descr="https://neposed.net/images/thumbnails/images/olga/igraya_razvivaemsya/razvivaushie-igri/loto-cvetnie-karandashi1/loto-cvetnie-karandashi4-fit-450x318.png"/>
            <p:cNvPicPr>
              <a:picLocks noChangeAspect="1" noChangeArrowheads="1"/>
            </p:cNvPicPr>
            <p:nvPr/>
          </p:nvPicPr>
          <p:blipFill>
            <a:blip r:embed="rId2" cstate="print"/>
            <a:srcRect l="27175" t="37678" r="54156" b="36795"/>
            <a:stretch>
              <a:fillRect/>
            </a:stretch>
          </p:blipFill>
          <p:spPr bwMode="auto">
            <a:xfrm>
              <a:off x="3167841" y="279376"/>
              <a:ext cx="1928826" cy="186376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4" name="Группа 24"/>
          <p:cNvGrpSpPr/>
          <p:nvPr/>
        </p:nvGrpSpPr>
        <p:grpSpPr>
          <a:xfrm>
            <a:off x="8168501" y="5254043"/>
            <a:ext cx="2214578" cy="1848244"/>
            <a:chOff x="5668171" y="279376"/>
            <a:chExt cx="2214578" cy="1857388"/>
          </a:xfrm>
        </p:grpSpPr>
        <p:sp>
          <p:nvSpPr>
            <p:cNvPr id="23" name="Прямоугольник 22"/>
            <p:cNvSpPr/>
            <p:nvPr/>
          </p:nvSpPr>
          <p:spPr>
            <a:xfrm>
              <a:off x="5668171" y="279376"/>
              <a:ext cx="2214578" cy="18573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4" name="Picture 2" descr="https://neposed.net/images/thumbnails/images/olga/igraya_razvivaemsya/razvivaushie-igri/loto-cvetnie-karandashi1/loto-cvetnie-karandashi4-fit-450x318.png"/>
            <p:cNvPicPr>
              <a:picLocks noChangeAspect="1" noChangeArrowheads="1"/>
            </p:cNvPicPr>
            <p:nvPr/>
          </p:nvPicPr>
          <p:blipFill>
            <a:blip r:embed="rId2" cstate="print"/>
            <a:srcRect l="51899" t="37827" r="28049" b="37804"/>
            <a:stretch>
              <a:fillRect/>
            </a:stretch>
          </p:blipFill>
          <p:spPr bwMode="auto">
            <a:xfrm>
              <a:off x="5739609" y="279376"/>
              <a:ext cx="2079640" cy="178595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5" name="Группа 27"/>
          <p:cNvGrpSpPr/>
          <p:nvPr/>
        </p:nvGrpSpPr>
        <p:grpSpPr>
          <a:xfrm>
            <a:off x="8168501" y="2694936"/>
            <a:ext cx="2214578" cy="1900623"/>
            <a:chOff x="8168501" y="279376"/>
            <a:chExt cx="2214578" cy="1910026"/>
          </a:xfrm>
        </p:grpSpPr>
        <p:sp>
          <p:nvSpPr>
            <p:cNvPr id="26" name="Прямоугольник 25"/>
            <p:cNvSpPr/>
            <p:nvPr/>
          </p:nvSpPr>
          <p:spPr>
            <a:xfrm>
              <a:off x="8168501" y="279376"/>
              <a:ext cx="2214578" cy="18430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7" name="Picture 2" descr="https://neposed.net/images/thumbnails/images/olga/igraya_razvivaemsya/razvivaushie-igri/loto-cvetnie-karandashi1/loto-cvetnie-karandashi4-fit-450x318.png"/>
            <p:cNvPicPr>
              <a:picLocks noChangeAspect="1" noChangeArrowheads="1"/>
            </p:cNvPicPr>
            <p:nvPr/>
          </p:nvPicPr>
          <p:blipFill>
            <a:blip r:embed="rId2" cstate="print"/>
            <a:srcRect l="27081" t="68864" r="51954" b="3783"/>
            <a:stretch>
              <a:fillRect/>
            </a:stretch>
          </p:blipFill>
          <p:spPr bwMode="auto">
            <a:xfrm>
              <a:off x="8239939" y="279376"/>
              <a:ext cx="2071702" cy="191002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6" name="Группа 30"/>
          <p:cNvGrpSpPr/>
          <p:nvPr/>
        </p:nvGrpSpPr>
        <p:grpSpPr>
          <a:xfrm>
            <a:off x="238883" y="206914"/>
            <a:ext cx="2214578" cy="1919331"/>
            <a:chOff x="238883" y="2851144"/>
            <a:chExt cx="2214578" cy="1928826"/>
          </a:xfrm>
        </p:grpSpPr>
        <p:sp>
          <p:nvSpPr>
            <p:cNvPr id="29" name="Прямоугольник 28"/>
            <p:cNvSpPr/>
            <p:nvPr/>
          </p:nvSpPr>
          <p:spPr>
            <a:xfrm>
              <a:off x="238883" y="2851144"/>
              <a:ext cx="2214578" cy="18430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0" name="Picture 2" descr="https://neposed.net/images/thumbnails/images/olga/igraya_razvivaemsya/razvivaushie-igri/loto-cvetnie-karandashi1/loto-cvetnie-karandashi4-fit-450x318.png"/>
            <p:cNvPicPr>
              <a:picLocks noChangeAspect="1" noChangeArrowheads="1"/>
            </p:cNvPicPr>
            <p:nvPr/>
          </p:nvPicPr>
          <p:blipFill>
            <a:blip r:embed="rId2" cstate="print"/>
            <a:srcRect l="74311" t="70243" r="5637" b="3338"/>
            <a:stretch>
              <a:fillRect/>
            </a:stretch>
          </p:blipFill>
          <p:spPr bwMode="auto">
            <a:xfrm>
              <a:off x="310321" y="2851144"/>
              <a:ext cx="2071702" cy="192882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8" name="Группа 33"/>
          <p:cNvGrpSpPr/>
          <p:nvPr/>
        </p:nvGrpSpPr>
        <p:grpSpPr>
          <a:xfrm>
            <a:off x="238883" y="5254043"/>
            <a:ext cx="2214578" cy="1919331"/>
            <a:chOff x="8168501" y="2779706"/>
            <a:chExt cx="2214578" cy="1928826"/>
          </a:xfrm>
        </p:grpSpPr>
        <p:sp>
          <p:nvSpPr>
            <p:cNvPr id="32" name="Прямоугольник 31"/>
            <p:cNvSpPr/>
            <p:nvPr/>
          </p:nvSpPr>
          <p:spPr>
            <a:xfrm>
              <a:off x="8168501" y="2779706"/>
              <a:ext cx="2214578" cy="18430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3" name="Picture 2" descr="https://neposed.net/images/thumbnails/images/olga/igraya_razvivaemsya/razvivaushie-igri/loto-cvetnie-karandashi1/loto-cvetnie-karandashi4-fit-450x318.png"/>
            <p:cNvPicPr>
              <a:picLocks noChangeAspect="1" noChangeArrowheads="1"/>
            </p:cNvPicPr>
            <p:nvPr/>
          </p:nvPicPr>
          <p:blipFill>
            <a:blip r:embed="rId2" cstate="print"/>
            <a:srcRect l="74563" t="38599" r="5385" b="35052"/>
            <a:stretch>
              <a:fillRect/>
            </a:stretch>
          </p:blipFill>
          <p:spPr bwMode="auto">
            <a:xfrm>
              <a:off x="8234444" y="2779706"/>
              <a:ext cx="2077197" cy="192882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10" name="Группа 36"/>
          <p:cNvGrpSpPr/>
          <p:nvPr/>
        </p:nvGrpSpPr>
        <p:grpSpPr>
          <a:xfrm>
            <a:off x="238883" y="2623850"/>
            <a:ext cx="2214578" cy="1924070"/>
            <a:chOff x="238883" y="5208598"/>
            <a:chExt cx="2214578" cy="1933589"/>
          </a:xfrm>
        </p:grpSpPr>
        <p:sp>
          <p:nvSpPr>
            <p:cNvPr id="35" name="Прямоугольник 34"/>
            <p:cNvSpPr/>
            <p:nvPr/>
          </p:nvSpPr>
          <p:spPr>
            <a:xfrm>
              <a:off x="238883" y="5280036"/>
              <a:ext cx="2214578" cy="18430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6" name="Picture 2" descr="https://neposed.net/images/thumbnails/images/olga/igraya_razvivaemsya/razvivaushie-igri/loto-cvetnie-karandashi1/loto-cvetnie-karandashi4-fit-450x318.png"/>
            <p:cNvPicPr>
              <a:picLocks noChangeAspect="1" noChangeArrowheads="1"/>
            </p:cNvPicPr>
            <p:nvPr/>
          </p:nvPicPr>
          <p:blipFill>
            <a:blip r:embed="rId2" cstate="print"/>
            <a:srcRect l="4246" t="37797" r="75702" b="35720"/>
            <a:stretch>
              <a:fillRect/>
            </a:stretch>
          </p:blipFill>
          <p:spPr bwMode="auto">
            <a:xfrm>
              <a:off x="381759" y="5208598"/>
              <a:ext cx="2071702" cy="193358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11" name="Группа 39"/>
          <p:cNvGrpSpPr/>
          <p:nvPr/>
        </p:nvGrpSpPr>
        <p:grpSpPr>
          <a:xfrm>
            <a:off x="5525295" y="206915"/>
            <a:ext cx="2214578" cy="1848243"/>
            <a:chOff x="2810651" y="5208598"/>
            <a:chExt cx="2214578" cy="1857387"/>
          </a:xfrm>
        </p:grpSpPr>
        <p:sp>
          <p:nvSpPr>
            <p:cNvPr id="38" name="Прямоугольник 37"/>
            <p:cNvSpPr/>
            <p:nvPr/>
          </p:nvSpPr>
          <p:spPr>
            <a:xfrm>
              <a:off x="2810651" y="5208598"/>
              <a:ext cx="2214578" cy="18430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9" name="Picture 2" descr="https://neposed.net/images/thumbnails/images/olga/igraya_razvivaemsya/razvivaushie-igri/loto-cvetnie-karandashi1/loto-cvetnie-karandashi4-fit-450x318.png"/>
            <p:cNvPicPr>
              <a:picLocks noChangeAspect="1" noChangeArrowheads="1"/>
            </p:cNvPicPr>
            <p:nvPr/>
          </p:nvPicPr>
          <p:blipFill>
            <a:blip r:embed="rId2" cstate="print"/>
            <a:srcRect l="74311" t="5996" r="5637" b="68286"/>
            <a:stretch>
              <a:fillRect/>
            </a:stretch>
          </p:blipFill>
          <p:spPr bwMode="auto">
            <a:xfrm>
              <a:off x="2882089" y="5208598"/>
              <a:ext cx="2049375" cy="185738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12" name="Группа 42"/>
          <p:cNvGrpSpPr/>
          <p:nvPr/>
        </p:nvGrpSpPr>
        <p:grpSpPr>
          <a:xfrm>
            <a:off x="8168501" y="182724"/>
            <a:ext cx="2286016" cy="1943521"/>
            <a:chOff x="5525295" y="5255726"/>
            <a:chExt cx="2286016" cy="1953136"/>
          </a:xfrm>
        </p:grpSpPr>
        <p:sp>
          <p:nvSpPr>
            <p:cNvPr id="41" name="Прямоугольник 40"/>
            <p:cNvSpPr/>
            <p:nvPr/>
          </p:nvSpPr>
          <p:spPr>
            <a:xfrm>
              <a:off x="5525295" y="5280036"/>
              <a:ext cx="2214578" cy="18430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2" name="Picture 2" descr="https://neposed.net/images/thumbnails/images/olga/igraya_razvivaemsya/razvivaushie-igri/loto-cvetnie-karandashi1/loto-cvetnie-karandashi4-fit-450x318.png"/>
            <p:cNvPicPr>
              <a:picLocks noChangeAspect="1" noChangeArrowheads="1"/>
            </p:cNvPicPr>
            <p:nvPr/>
          </p:nvPicPr>
          <p:blipFill>
            <a:blip r:embed="rId2" cstate="print"/>
            <a:srcRect l="51428" t="6069" r="27341" b="67433"/>
            <a:stretch>
              <a:fillRect/>
            </a:stretch>
          </p:blipFill>
          <p:spPr bwMode="auto">
            <a:xfrm>
              <a:off x="5596733" y="5255726"/>
              <a:ext cx="2214578" cy="195313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13" name="Группа 45"/>
          <p:cNvGrpSpPr/>
          <p:nvPr/>
        </p:nvGrpSpPr>
        <p:grpSpPr>
          <a:xfrm>
            <a:off x="2882089" y="206914"/>
            <a:ext cx="2214578" cy="1908108"/>
            <a:chOff x="8168501" y="5280036"/>
            <a:chExt cx="2214578" cy="1917548"/>
          </a:xfrm>
        </p:grpSpPr>
        <p:sp>
          <p:nvSpPr>
            <p:cNvPr id="44" name="Прямоугольник 43"/>
            <p:cNvSpPr/>
            <p:nvPr/>
          </p:nvSpPr>
          <p:spPr>
            <a:xfrm>
              <a:off x="8168501" y="5280036"/>
              <a:ext cx="2214578" cy="18430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5" name="Picture 2" descr="https://neposed.net/images/thumbnails/images/olga/igraya_razvivaemsya/razvivaushie-igri/loto-cvetnie-karandashi1/loto-cvetnie-karandashi4-fit-450x318.png"/>
            <p:cNvPicPr>
              <a:picLocks noChangeAspect="1" noChangeArrowheads="1"/>
            </p:cNvPicPr>
            <p:nvPr/>
          </p:nvPicPr>
          <p:blipFill>
            <a:blip r:embed="rId2" cstate="print"/>
            <a:srcRect l="51310" t="70178" r="28520" b="3561"/>
            <a:stretch>
              <a:fillRect/>
            </a:stretch>
          </p:blipFill>
          <p:spPr bwMode="auto">
            <a:xfrm>
              <a:off x="8233735" y="5351474"/>
              <a:ext cx="2006470" cy="184611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pic>
        <p:nvPicPr>
          <p:cNvPr id="37" name="Picture 2" descr="https://neposed.net/images/thumbnails/images/olga/igraya_razvivaemsya/razvivaushie-igri/loto-cvetnie-karandashi1/loto-cvetnie-karandashi1-fit-450x318.png"/>
          <p:cNvPicPr>
            <a:picLocks noChangeAspect="1" noChangeArrowheads="1"/>
          </p:cNvPicPr>
          <p:nvPr/>
        </p:nvPicPr>
        <p:blipFill>
          <a:blip r:embed="rId3" cstate="print"/>
          <a:srcRect l="51667" t="67217" r="28333" b="3301"/>
          <a:stretch>
            <a:fillRect/>
          </a:stretch>
        </p:blipFill>
        <p:spPr bwMode="auto">
          <a:xfrm>
            <a:off x="3667907" y="1984072"/>
            <a:ext cx="3017541" cy="31277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5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1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2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3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8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9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4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5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0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1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6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7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2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3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718</TotalTime>
  <Words>81</Words>
  <Application>Microsoft Office PowerPoint</Application>
  <PresentationFormat>Произвольный</PresentationFormat>
  <Paragraphs>18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Татьяна</cp:lastModifiedBy>
  <cp:revision>10</cp:revision>
  <dcterms:created xsi:type="dcterms:W3CDTF">2020-04-12T17:14:11Z</dcterms:created>
  <dcterms:modified xsi:type="dcterms:W3CDTF">2022-10-24T07:32:10Z</dcterms:modified>
</cp:coreProperties>
</file>