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7" r:id="rId3"/>
    <p:sldId id="272" r:id="rId4"/>
    <p:sldId id="273" r:id="rId5"/>
    <p:sldId id="257" r:id="rId6"/>
    <p:sldId id="275" r:id="rId7"/>
    <p:sldId id="276" r:id="rId8"/>
    <p:sldId id="277" r:id="rId9"/>
    <p:sldId id="27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6518"/>
    <a:srgbClr val="00D05E"/>
    <a:srgbClr val="843F06"/>
    <a:srgbClr val="7C3B06"/>
    <a:srgbClr val="DDA09F"/>
    <a:srgbClr val="3F2367"/>
    <a:srgbClr val="EF602D"/>
    <a:srgbClr val="F2803A"/>
    <a:srgbClr val="F17427"/>
    <a:srgbClr val="F0681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068" autoAdjust="0"/>
    <p:restoredTop sz="93562" autoAdjust="0"/>
  </p:normalViewPr>
  <p:slideViewPr>
    <p:cSldViewPr>
      <p:cViewPr varScale="1">
        <p:scale>
          <a:sx n="64" d="100"/>
          <a:sy n="64" d="100"/>
        </p:scale>
        <p:origin x="-155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gif"/><Relationship Id="rId5" Type="http://schemas.openxmlformats.org/officeDocument/2006/relationships/image" Target="../media/image16.gif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836712"/>
            <a:ext cx="8458200" cy="2520280"/>
          </a:xfrm>
        </p:spPr>
        <p:txBody>
          <a:bodyPr>
            <a:noAutofit/>
          </a:bodyPr>
          <a:lstStyle/>
          <a:p>
            <a:pPr algn="ctr"/>
            <a:r>
              <a:rPr lang="ru-RU" sz="2800" cap="none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Дидактическое мультимедийное пособие </a:t>
            </a:r>
            <a:br>
              <a:rPr lang="ru-RU" sz="2800" cap="none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cap="none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для детей </a:t>
            </a:r>
            <a:r>
              <a:rPr lang="ru-RU" sz="2800" cap="none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2800" cap="none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cap="none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2800" cap="none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лет</a:t>
            </a:r>
            <a:r>
              <a:rPr lang="ru-RU" sz="2800" cap="none" dirty="0" smtClean="0">
                <a:solidFill>
                  <a:schemeClr val="accent2">
                    <a:lumMod val="75000"/>
                  </a:schemeClr>
                </a:solidFill>
                <a:effectLst/>
                <a:latin typeface="Palatino Linotype" pitchFamily="18" charset="0"/>
              </a:rPr>
              <a:t/>
            </a:r>
            <a:br>
              <a:rPr lang="ru-RU" sz="2800" cap="none" dirty="0" smtClean="0">
                <a:solidFill>
                  <a:schemeClr val="accent2">
                    <a:lumMod val="75000"/>
                  </a:schemeClr>
                </a:solidFill>
                <a:effectLst/>
                <a:latin typeface="Palatino Linotype" pitchFamily="18" charset="0"/>
              </a:rPr>
            </a:br>
            <a:r>
              <a:rPr lang="ru-RU" sz="2800" cap="none" dirty="0" smtClean="0">
                <a:solidFill>
                  <a:schemeClr val="accent2">
                    <a:lumMod val="75000"/>
                  </a:schemeClr>
                </a:solidFill>
                <a:effectLst/>
                <a:latin typeface="Palatino Linotype" pitchFamily="18" charset="0"/>
              </a:rPr>
              <a:t/>
            </a:r>
            <a:br>
              <a:rPr lang="ru-RU" sz="2800" cap="none" dirty="0" smtClean="0">
                <a:solidFill>
                  <a:schemeClr val="accent2">
                    <a:lumMod val="75000"/>
                  </a:schemeClr>
                </a:solidFill>
                <a:effectLst/>
                <a:latin typeface="Palatino Linotype" pitchFamily="18" charset="0"/>
              </a:rPr>
            </a:br>
            <a:r>
              <a:rPr lang="ru-RU" sz="2800" cap="none" dirty="0" smtClean="0">
                <a:solidFill>
                  <a:schemeClr val="tx1"/>
                </a:solidFill>
                <a:effectLst/>
                <a:latin typeface="Palatino Linotype" pitchFamily="18" charset="0"/>
              </a:rPr>
              <a:t/>
            </a:r>
            <a:br>
              <a:rPr lang="ru-RU" sz="2800" cap="none" dirty="0" smtClean="0">
                <a:solidFill>
                  <a:schemeClr val="tx1"/>
                </a:solidFill>
                <a:effectLst/>
                <a:latin typeface="Palatino Linotype" pitchFamily="18" charset="0"/>
              </a:rPr>
            </a:br>
            <a:r>
              <a:rPr lang="ru-RU" sz="2800" b="1" cap="none" dirty="0" smtClean="0">
                <a:solidFill>
                  <a:srgbClr val="7030A0"/>
                </a:solidFill>
                <a:effectLst/>
                <a:latin typeface="Palatino Linotype" pitchFamily="18" charset="0"/>
              </a:rPr>
              <a:t>«</a:t>
            </a:r>
            <a:r>
              <a:rPr lang="ru-RU" sz="5400" b="1" cap="none" dirty="0" smtClean="0">
                <a:solidFill>
                  <a:srgbClr val="7030A0"/>
                </a:solidFill>
                <a:effectLst/>
                <a:latin typeface="Monotype Corsiva" pitchFamily="66" charset="0"/>
              </a:rPr>
              <a:t>Волшебная кисточка</a:t>
            </a:r>
            <a:r>
              <a:rPr lang="ru-RU" sz="2800" b="1" cap="none" dirty="0" smtClean="0">
                <a:solidFill>
                  <a:srgbClr val="7030A0"/>
                </a:solidFill>
                <a:effectLst/>
                <a:latin typeface="Palatino Linotype" pitchFamily="18" charset="0"/>
              </a:rPr>
              <a:t>»</a:t>
            </a:r>
            <a:endParaRPr lang="ru-RU" sz="2800" b="1" cap="none" dirty="0">
              <a:solidFill>
                <a:srgbClr val="7030A0"/>
              </a:solidFill>
              <a:effectLst/>
              <a:latin typeface="Palatino Linotyp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7984" y="5589240"/>
            <a:ext cx="4464496" cy="792088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Выполнила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Пискалова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С.Н.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 МБДОУ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ДС с. Грабово</a:t>
            </a:r>
            <a:endParaRPr lang="ru-RU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8" descr="https://dshij2.kaluga.muzkult.ru/img/upload/2395/image_image_1174922.gif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55576" y="3861048"/>
            <a:ext cx="2109614" cy="21096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764704"/>
            <a:ext cx="8686800" cy="439248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Цель пособия: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содействие эффективному закреплению знаний детей о понятии слова «палитра», о смешении красок для получения новых цветов посредством представления материала в интерактивной и максимально понятной форме для детей.</a:t>
            </a:r>
          </a:p>
          <a:p>
            <a:pPr marL="0" indent="0" algn="just">
              <a:buNone/>
            </a:pP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i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пособия: 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Развивать интерес к изобразительной деятельности.</a:t>
            </a:r>
          </a:p>
          <a:p>
            <a:pPr algn="just"/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Закреплять знания детей о понятие  «палитра», «цвет».</a:t>
            </a:r>
          </a:p>
          <a:p>
            <a:pPr algn="just"/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Закреплять знание детей правильного смешения красок, для получения нужного цвета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/>
          </a:p>
        </p:txBody>
      </p:sp>
      <p:pic>
        <p:nvPicPr>
          <p:cNvPr id="4" name="Picture 4" descr="https://s017.radikal.ru/i400/1208/cd/3aacff0ea379.gif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1142967">
            <a:off x="6307272" y="5003693"/>
            <a:ext cx="1008112" cy="10950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27928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6" name="Picture 8" descr="https://look.com.ua/pic/201209/1440x900/look.com.ua-22425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21840" y="0"/>
            <a:ext cx="2422160" cy="1512168"/>
          </a:xfrm>
          <a:prstGeom prst="rect">
            <a:avLst/>
          </a:prstGeom>
          <a:noFill/>
        </p:spPr>
      </p:pic>
      <p:sp>
        <p:nvSpPr>
          <p:cNvPr id="13" name="Овал 12"/>
          <p:cNvSpPr/>
          <p:nvPr/>
        </p:nvSpPr>
        <p:spPr>
          <a:xfrm>
            <a:off x="827584" y="4365104"/>
            <a:ext cx="1224136" cy="1224136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3563888" y="4365104"/>
            <a:ext cx="1202432" cy="1224136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6156176" y="4437112"/>
            <a:ext cx="1202432" cy="115212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779912" y="5805264"/>
            <a:ext cx="9605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Синий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12160" y="5805264"/>
            <a:ext cx="11574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Желтый</a:t>
            </a:r>
            <a:endParaRPr lang="ru-RU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7584" y="5805264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Красный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20" descr="https://avatanplus.com/files/resources/mid/5689bbfcb748b1520a06534f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2016224" cy="2348880"/>
          </a:xfrm>
          <a:prstGeom prst="rect">
            <a:avLst/>
          </a:prstGeom>
          <a:noFill/>
        </p:spPr>
      </p:pic>
      <p:sp>
        <p:nvSpPr>
          <p:cNvPr id="19" name="Овал 18"/>
          <p:cNvSpPr/>
          <p:nvPr/>
        </p:nvSpPr>
        <p:spPr>
          <a:xfrm>
            <a:off x="827584" y="4365104"/>
            <a:ext cx="1224136" cy="1224136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3563888" y="4365104"/>
            <a:ext cx="1202432" cy="1224136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6156176" y="4437112"/>
            <a:ext cx="1202432" cy="1152128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2627784" y="1340768"/>
            <a:ext cx="3993337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цвета</a:t>
            </a:r>
            <a:endParaRPr lang="ru-RU" sz="4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1542" y="2564904"/>
            <a:ext cx="87424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Основными цветами или первичными  являются  три цвета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3429000"/>
            <a:ext cx="8945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Эти цвета нельзя получить  путем смешивания  других цветов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8" descr="https://findicons.com/files/icons/2308/applications_icons_and_extras/256/brush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21347811">
            <a:off x="7114891" y="3435630"/>
            <a:ext cx="2243617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16667E-6 7.07351E-7 C 0.00296 -0.01179 0.00817 -0.02173 0.01233 -0.03259 C 0.01407 -0.03698 0.01494 -0.04484 0.01632 -0.049 C 0.0191 -0.05755 0.02084 -0.06056 0.02448 -0.06796 C 0.02657 -0.09038 0.0283 -0.09038 0.03264 -0.10887 C 0.03507 -0.13777 0.03872 -0.16666 0.0408 -0.19556 C 0.04376 -0.23485 0.04063 -0.21659 0.04497 -0.23902 C 0.04653 -0.26699 0.05053 -0.2908 0.05313 -0.31784 C 0.05643 -0.35275 0.05695 -0.38765 0.06546 -0.42117 C 0.06928 -0.47688 0.07275 -0.53559 0.08369 -0.58969 C 0.08855 -0.61396 0.0948 -0.638 0.0981 -0.66296 C 0.09896 -0.69047 0.0908 -0.72052 0.10817 -0.73647 C 0.10886 -0.73925 0.11112 -0.74202 0.11025 -0.74456 C 0.10938 -0.74757 0.10608 -0.75196 0.10417 -0.74988 C 0.10087 -0.74641 0.10001 -0.7337 0.10001 -0.7337 C 0.1007 -0.73093 0.10001 -0.7263 0.10209 -0.72561 C 0.11632 -0.72075 0.11615 -0.72746 0.12049 -0.73902 C 0.11771 -0.75381 0.11737 -0.75497 0.10626 -0.74988 C 0.10313 -0.73763 0.10278 -0.73532 0.11233 -0.73093 C 0.11511 -0.73185 0.11823 -0.73139 0.12049 -0.7337 C 0.12501 -0.73855 0.12084 -0.75982 0.12049 -0.76074 C 0.11893 -0.76398 0.11511 -0.76259 0.11233 -0.76352 C 0.10764 -0.76259 0.10122 -0.7656 0.0981 -0.76074 C 0.08924 -0.74711 0.1073 -0.73855 0.11233 -0.73647 C 0.11632 -0.7374 0.12101 -0.73624 0.12448 -0.73902 C 0.12639 -0.7404 0.12796 -0.74503 0.12657 -0.74734 C 0.12483 -0.75034 0.12119 -0.74896 0.11841 -0.74988 C 0.11216 -0.74826 0.10469 -0.74803 0.10001 -0.74179 " pathEditMode="relative" ptsTypes="fffffffffffffffffffffffffff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 -0.74179 C 0.08004 -0.73278 0.11059 -0.7478 0.08767 -0.73093 C 0.08386 -0.72815 0.07952 -0.72723 0.07552 -0.72538 C 0.07327 -0.72422 0.0717 -0.72122 0.06945 -0.72006 C 0.06684 -0.71868 0.06389 -0.71868 0.06129 -0.71729 C 0.04844 -0.71082 0.03559 -0.70411 0.0224 -0.69833 C 0.0132 -0.6944 0.00504 -0.68793 -0.00417 -0.6847 C -0.01684 -0.67314 -0.02639 -0.6736 -0.03871 -0.66551 C -0.04705 -0.65996 -0.04236 -0.65996 -0.05104 -0.65742 C -0.05781 -0.65534 -0.07153 -0.6521 -0.07153 -0.6521 C -0.07951 -0.65233 -0.18212 -0.64679 -0.21233 -0.66019 C -0.24722 -0.65834 -0.27639 -0.65395 -0.31024 -0.64933 C -0.32917 -0.64078 -0.34757 -0.63638 -0.36736 -0.63292 C -0.38715 -0.63384 -0.40694 -0.63315 -0.42656 -0.63569 C -0.42969 -0.63615 -0.43177 -0.64031 -0.43472 -0.64124 C -0.4434 -0.64401 -0.45243 -0.64424 -0.46128 -0.64655 C -0.48715 -0.67013 -0.5618 -0.65464 -0.56736 -0.65464 " pathEditMode="relative" ptsTypes="ffffffffffffffffA">
                                      <p:cBhvr>
                                        <p:cTn id="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736 -0.65464 C -0.55312 -0.65256 -0.54079 -0.64886 -0.52656 -0.64655 C -0.52447 -0.64563 -0.52222 -0.64563 -0.52048 -0.64378 C -0.51857 -0.6417 -0.51857 -0.63708 -0.51632 -0.63569 C -0.51267 -0.63315 -0.50816 -0.63384 -0.50416 -0.63291 C -0.47725 -0.60841 -0.39687 -0.6172 -0.37968 -0.6165 C -0.37204 -0.61535 -0.35295 -0.61303 -0.34496 -0.61119 C -0.33524 -0.60887 -0.32604 -0.60333 -0.31632 -0.60032 C -0.31145 -0.57952 -0.31597 -0.58946 -0.28368 -0.58946 C -0.2552 -0.58946 -0.22656 -0.59107 -0.19809 -0.592 C -0.17638 -0.5957 -0.15659 -0.59755 -0.13472 -0.59755 " pathEditMode="relative" ptsTypes="ffffffffffA">
                                      <p:cBhvr>
                                        <p:cTn id="1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8.04433E-6 C -0.00121 -0.01316 -0.00138 -0.02655 -0.00381 -0.03948 C -0.0052 -0.04664 -0.00919 -0.05218 -0.0111 -0.0591 C -0.01284 -0.06557 -0.01388 -0.07226 -0.01492 -0.07896 C -0.02152 -0.11798 -0.02343 -0.15746 -0.02603 -0.19718 C -0.02482 -0.26437 -0.02534 -0.33179 -0.02221 -0.39898 C -0.02152 -0.4156 -0.0118 -0.45093 -0.00746 -0.46802 C -0.00503 -0.47794 5.83333E-6 -0.49757 5.83333E-6 -0.49757 C 0.00122 -0.50911 0.00174 -0.52066 0.00365 -0.53197 C 0.00539 -0.54213 0.01112 -0.56153 0.01112 -0.56153 C 0.01459 -0.60309 0.02154 -0.64119 0.03334 -0.67975 C 0.03456 -0.69452 0.03577 -0.7093 0.03699 -0.72408 C 0.0382 -0.73724 0.03178 -0.75756 0.04063 -0.76356 C 0.04845 -0.76887 0.04324 -0.7407 0.04445 -0.72916 C 0.04758 -0.74209 0.05418 -0.76056 0.04445 -0.77349 C 0.04133 -0.77764 0.03942 -0.76356 0.03699 -0.75871 C 0.0382 -0.7504 0.03543 -0.73862 0.04063 -0.73401 C 0.04428 -0.73077 0.0474 -0.74301 0.0481 -0.74878 C 0.04879 -0.75386 0.04688 -0.7594 0.04445 -0.76356 C 0.04168 -0.76818 0.03699 -0.77026 0.03334 -0.77349 C 0.02709 -0.77187 0.01824 -0.77534 0.01477 -0.76841 C 0.01129 -0.76148 0.01286 -0.74763 0.01841 -0.74393 C 0.02622 -0.73885 0.03577 -0.74717 0.04445 -0.74878 C 0.03751 -0.77603 0.0448 -0.76033 0.03334 -0.74878 C 0.03143 -0.7467 0.02831 -0.74878 0.02588 -0.74878 " pathEditMode="relative" ptsTypes="ffffffffffffffffffffffffA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 -0.74186 C 0.08854 -0.71923 0.07917 -0.6966 0.0592 -0.6876 C 0.0375 -0.64442 0.0665 -0.69568 0.04063 -0.66797 C 0.03715 -0.66428 0.03663 -0.65712 0.03334 -0.65319 C 0.00382 -0.61879 0.02136 -0.64257 2.5E-6 -0.62849 C -0.01198 -0.62041 -0.00903 -0.61671 -0.02222 -0.61371 C -0.03316 -0.61117 -0.04444 -0.61048 -0.05555 -0.60886 C -0.08507 -0.5957 -0.11354 -0.58947 -0.14462 -0.58416 C -0.15694 -0.57884 -0.15955 -0.57677 -0.17413 -0.57446 C -0.19757 -0.57053 -0.24444 -0.56453 -0.24444 -0.56453 C -0.26111 -0.56591 -0.30416 -0.56776 -0.32604 -0.57446 C -0.3441 -0.58 -0.35955 -0.58923 -0.37778 -0.59408 C -0.41111 -0.59247 -0.44444 -0.59201 -0.47795 -0.58923 C -0.49253 -0.58785 -0.50764 -0.57607 -0.52222 -0.57446 C -0.54687 -0.57169 -0.5717 -0.57099 -0.59635 -0.56938 C -0.62482 -0.56753 -0.6816 -0.56453 -0.6816 -0.56453 " pathEditMode="relative" ptsTypes="fffffffffffffffA">
                                      <p:cBhvr>
                                        <p:cTn id="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8159 -0.5643 C -0.68402 -0.55437 -0.68663 -0.54467 -0.68906 -0.53475 C -0.7026 -0.48049 -0.70399 -0.5045 -0.6335 -0.51027 C -0.59826 -0.52574 -0.61909 -0.51905 -0.57048 -0.52505 C -0.54947 -0.52343 -0.52847 -0.52251 -0.50746 -0.51997 C -0.41753 -0.50958 -0.55485 -0.52251 -0.46301 -0.50519 C -0.4236 -0.4978 -0.44583 -0.50127 -0.39635 -0.49549 C -0.36267 -0.4985 -0.34218 -0.49873 -0.31128 -0.50519 C -0.29999 -0.5075 -0.28923 -0.51397 -0.27795 -0.51512 C -0.24965 -0.51789 -0.22117 -0.51835 -0.1927 -0.51997 C -0.0967 -0.5172 -0.04322 -0.51397 0.04063 -0.50519 C 0.0665 -0.50681 0.09254 -0.50635 0.11841 -0.51027 C 0.12622 -0.51143 0.13317 -0.51674 0.14063 -0.51997 C 0.14428 -0.52159 0.15174 -0.52505 0.15174 -0.52505 " pathEditMode="relative" ptsTypes="fffffffffffffA">
                                      <p:cBhvr>
                                        <p:cTn id="24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5.23205E-6 C -0.00191 -0.07388 0.00278 -0.18032 -0.01111 -0.25628 C -0.01597 -0.37381 -0.00538 -0.49618 -0.02222 -0.61094 C -0.02743 -0.83583 -0.00798 -0.79888 -0.0408 -0.734 C -0.0434 -0.72361 -0.05017 -0.70445 -0.0408 -0.69452 C -0.0368 -0.69036 -0.0309 -0.69798 -0.02586 -0.6996 C -0.02083 -0.71969 -0.01718 -0.72754 -0.02586 -0.75363 C -0.02743 -0.75848 -0.03316 -0.75732 -0.03698 -0.75871 C -0.04184 -0.76056 -0.04687 -0.76194 -0.05191 -0.76356 C -0.04948 -0.75709 -0.0467 -0.75063 -0.04444 -0.74393 C -0.04288 -0.73908 -0.04461 -0.72915 -0.0408 -0.72915 C -0.03628 -0.72915 -0.03576 -0.73908 -0.03333 -0.74393 C -0.03455 -0.75548 -0.03211 -0.76864 -0.03698 -0.77833 C -0.03906 -0.78272 -0.04705 -0.77856 -0.04809 -0.77349 C -0.05017 -0.76379 -0.04566 -0.75386 -0.04444 -0.74393 C -0.03177 -0.74947 -0.03055 -0.74509 -0.03698 -0.75363 " pathEditMode="relative" ptsTypes="fffffffffffffffA">
                                      <p:cBhvr>
                                        <p:cTn id="3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472 -0.59755 C -0.13836 -0.59594 -0.14236 -0.59501 -0.14583 -0.5927 C -0.14982 -0.59016 -0.15277 -0.58462 -0.15694 -0.58278 C -0.16406 -0.57954 -0.1717 -0.57954 -0.17916 -0.57793 C -0.19705 -0.562 -0.21406 -0.55784 -0.23472 -0.55322 C -0.23854 -0.54999 -0.24166 -0.54537 -0.24583 -0.54352 C -0.25295 -0.54029 -0.26111 -0.5426 -0.26805 -0.53844 C -0.27291 -0.53567 -0.27482 -0.52713 -0.27934 -0.52367 C -0.28593 -0.51859 -0.30139 -0.51397 -0.30139 -0.51397 C -0.30885 -0.50727 -0.31632 -0.50081 -0.32361 -0.49411 C -0.33524 -0.48372 -0.35104 -0.48511 -0.36441 -0.47934 C -0.38472 -0.47056 -0.40312 -0.46664 -0.42378 -0.45971 C -0.45 -0.45094 -0.47413 -0.44031 -0.50139 -0.435 C -0.52725 -0.42369 -0.51632 -0.42877 -0.53472 -0.42023 C -0.53993 -0.41792 -0.54427 -0.41238 -0.54948 -0.41053 C -0.55798 -0.40753 -0.56684 -0.40707 -0.57552 -0.40545 C -0.58836 -0.39991 -0.59965 -0.39136 -0.6125 -0.38582 C -0.62847 -0.37151 -0.64618 -0.36366 -0.66441 -0.35627 C -0.67187 -0.35327 -0.68663 -0.34634 -0.68663 -0.34634 C -0.68941 -0.34357 -0.70746 -0.32487 -0.7125 -0.32187 C -0.71961 -0.31771 -0.72725 -0.31517 -0.73472 -0.31194 C -0.73836 -0.31032 -0.74583 -0.30709 -0.74583 -0.30709 C -0.75816 -0.2907 -0.7684 -0.27753 -0.78663 -0.27753 " pathEditMode="relative" ptsTypes="ffffffffffffffffffffffA">
                                      <p:cBhvr>
                                        <p:cTn id="3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8663 -0.27753 C -0.74184 -0.26575 -0.7618 -0.26737 -0.69409 -0.27268 C -0.57777 -0.29461 -0.70364 -0.27268 -0.40156 -0.27268 C -0.16024 -0.27268 -0.31493 -0.27776 -0.14218 -0.28261 C -0.05694 -0.28515 0.11337 -0.28746 0.11337 -0.28746 " pathEditMode="relative" ptsTypes="ffffA">
                                      <p:cBhvr>
                                        <p:cTn id="36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89033E-6 C -0.021 -0.00485 -0.04201 -0.00947 -0.06302 -0.01478 C -0.06805 -0.01593 -0.07361 -0.0157 -0.07777 -0.01963 C -0.08628 -0.02771 -0.09253 -0.03925 -0.1 -0.04918 C -0.10364 -0.05403 -0.10972 -0.05265 -0.11475 -0.05403 C -0.13576 -0.05957 -0.15364 -0.06488 -0.17413 -0.07389 C -0.19878 -0.08474 -0.22309 -0.09398 -0.24809 -0.10344 C -0.25555 -0.10621 -0.27031 -0.11314 -0.27031 -0.11314 C -0.29218 -0.13253 -0.27343 -0.11914 -0.31475 -0.12792 C -0.32725 -0.13046 -0.33923 -0.13692 -0.35191 -0.13784 C -0.39583 -0.14085 -0.43819 -0.14316 -0.48142 -0.15262 C -0.47777 -0.15424 -0.46753 -0.15378 -0.47031 -0.15747 C -0.47482 -0.16347 -0.48281 -0.16024 -0.48889 -0.16255 C -0.5408 -0.18125 -0.48437 -0.16486 -0.52968 -0.17733 C -0.56909 -0.17571 -0.60868 -0.17479 -0.64809 -0.17225 C -0.68455 -0.16994 -0.67812 -0.18033 -0.68524 -0.15262 C -0.68524 -0.15262 -0.69514 -0.14939 -0.7 -0.14777 C -0.69878 -0.14292 -0.70017 -0.13438 -0.69635 -0.133 C -0.66597 -0.12145 -0.67395 -0.13738 -0.67777 -0.15262 C -0.68663 -0.13507 -0.69132 -0.12515 -0.67413 -0.11314 " pathEditMode="relative" ptsTypes="fffffffffffffffffffA">
                                      <p:cBhvr>
                                        <p:cTn id="4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2.41976E-6 C -0.00746 -0.00323 -0.01475 -0.00669 -0.02221 -0.00993 C -0.02638 -0.01177 -0.02916 -0.01755 -0.03332 -0.01986 C -0.03801 -0.02263 -0.04322 -0.02309 -0.04826 -0.0247 C -0.06266 -0.04387 -0.06596 -0.04271 -0.08523 -0.04941 C -0.09721 -0.06003 -0.10867 -0.06303 -0.12221 -0.06904 C -0.14339 -0.09721 -0.12152 -0.07342 -0.1519 -0.08866 C -0.15607 -0.09074 -0.15885 -0.09651 -0.16301 -0.09859 C -0.16891 -0.10159 -0.17551 -0.10113 -0.18159 -0.10344 C -0.18905 -0.10621 -0.19635 -0.11014 -0.20381 -0.11337 C -0.20746 -0.11498 -0.21492 -0.11822 -0.21492 -0.11822 C -0.23437 -0.13553 -0.21805 -0.12399 -0.24826 -0.13299 C -0.27048 -0.13969 -0.29305 -0.14292 -0.31492 -0.15285 C -0.34635 -0.15008 -0.37135 -0.15054 -0.39999 -0.13807 C -0.39878 -0.13322 -0.3993 -0.12653 -0.39635 -0.1233 C -0.38697 -0.11314 -0.36648 -0.1233 -0.39635 -0.11337 C -0.3927 -0.11014 -0.38957 -0.10228 -0.38523 -0.10344 C -0.37707 -0.10552 -0.37777 -0.11637 -0.37777 -0.1233 " pathEditMode="relative" ptsTypes="fffffffffffffffffA">
                                      <p:cBhvr>
                                        <p:cTn id="5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3.65505E-6 C -0.02308 -0.01016 -0.02464 -0.02955 -0.03714 -0.05426 C -0.04322 -0.0785 -0.03645 -0.06165 -0.0519 -0.07874 C -0.05589 -0.08312 -0.05885 -0.08913 -0.06301 -0.09351 C -0.07013 -0.1009 -0.07777 -0.10667 -0.08523 -0.11337 C -0.08888 -0.1166 -0.09635 -0.12307 -0.09635 -0.12307 C -0.09635 -0.12307 -0.08107 -0.11152 -0.08523 -0.11337 C -0.08888 -0.11499 -0.0927 -0.1166 -0.09635 -0.11822 C -0.10503 -0.1166 -0.11648 -0.12214 -0.12221 -0.11337 C -0.12707 -0.10575 -0.12343 -0.09143 -0.11857 -0.08381 C -0.11336 -0.07596 -0.09635 -0.07389 -0.09635 -0.07389 C -0.0927 -0.0755 -0.08697 -0.07412 -0.08523 -0.07874 C -0.0835 -0.08335 -0.08645 -0.08959 -0.08888 -0.09351 C -0.09739 -0.1069 -0.10398 -0.10829 -0.11492 -0.11337 C -0.11805 -0.1009 -0.12308 -0.09374 -0.1111 -0.08381 C -0.10451 -0.07827 -0.08888 -0.07389 -0.08888 -0.07389 C -0.08141 -0.0755 -0.07117 -0.07065 -0.06666 -0.07874 C -0.06128 -0.08843 -0.08732 -0.0979 -0.08888 -0.09859 C -0.09756 -0.09698 -0.10711 -0.09882 -0.11492 -0.09351 C -0.11839 -0.0912 -0.10763 -0.08866 -0.10381 -0.08866 C -0.0986 -0.08866 -0.09391 -0.0919 -0.08888 -0.09351 C -0.08645 -0.10344 -0.08159 -0.11314 -0.08888 -0.12307 C -0.09166 -0.12676 -0.09635 -0.12653 -0.09999 -0.12815 C -0.10503 -0.12653 -0.11266 -0.12907 -0.11492 -0.12307 C -0.12464 -0.09698 -0.11475 -0.09859 -0.10746 -0.09859 " pathEditMode="relative" ptsTypes="ffffffffffffffffffffffffA">
                                      <p:cBhvr>
                                        <p:cTn id="7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0" grpId="0"/>
      <p:bldP spid="19" grpId="0" animBg="1"/>
      <p:bldP spid="20" grpId="0" animBg="1"/>
      <p:bldP spid="21" grpId="0" animBg="1"/>
      <p:bldP spid="22" grpId="0"/>
      <p:bldP spid="23" grpId="0" build="allAtOnce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Овал 19"/>
          <p:cNvSpPr/>
          <p:nvPr/>
        </p:nvSpPr>
        <p:spPr>
          <a:xfrm>
            <a:off x="6300192" y="1700808"/>
            <a:ext cx="1224136" cy="1224136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7-конечная звезда 20"/>
          <p:cNvSpPr/>
          <p:nvPr/>
        </p:nvSpPr>
        <p:spPr>
          <a:xfrm>
            <a:off x="827584" y="3933056"/>
            <a:ext cx="2376264" cy="2160240"/>
          </a:xfrm>
          <a:prstGeom prst="star7">
            <a:avLst>
              <a:gd name="adj" fmla="val 29015"/>
              <a:gd name="hf" fmla="val 102572"/>
              <a:gd name="vf" fmla="val 105210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7-конечная звезда 22"/>
          <p:cNvSpPr/>
          <p:nvPr/>
        </p:nvSpPr>
        <p:spPr>
          <a:xfrm>
            <a:off x="3563888" y="3933056"/>
            <a:ext cx="2376264" cy="2160240"/>
          </a:xfrm>
          <a:prstGeom prst="star7">
            <a:avLst>
              <a:gd name="adj" fmla="val 29015"/>
              <a:gd name="hf" fmla="val 102572"/>
              <a:gd name="vf" fmla="val 105210"/>
            </a:avLst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7-конечная звезда 21"/>
          <p:cNvSpPr/>
          <p:nvPr/>
        </p:nvSpPr>
        <p:spPr>
          <a:xfrm>
            <a:off x="6300192" y="3861048"/>
            <a:ext cx="2304256" cy="2304256"/>
          </a:xfrm>
          <a:prstGeom prst="star7">
            <a:avLst>
              <a:gd name="adj" fmla="val 29015"/>
              <a:gd name="hf" fmla="val 102572"/>
              <a:gd name="vf" fmla="val 105210"/>
            </a:avLst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3707904" y="1772816"/>
            <a:ext cx="1274440" cy="1224136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1403648" y="1772816"/>
            <a:ext cx="1296144" cy="1224136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124744"/>
            <a:ext cx="8028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Эти цвета получаются в результате смешения основных цветов. </a:t>
            </a:r>
            <a:endParaRPr lang="ru-RU" sz="2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332656"/>
            <a:ext cx="65172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Составные или дополнительные цвета</a:t>
            </a:r>
            <a:endParaRPr lang="ru-RU" sz="28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5656" y="2204864"/>
            <a:ext cx="12650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красный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851920" y="2132856"/>
            <a:ext cx="10997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желтый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16216" y="2132856"/>
            <a:ext cx="9525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синий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7-конечная звезда 16"/>
          <p:cNvSpPr/>
          <p:nvPr/>
        </p:nvSpPr>
        <p:spPr>
          <a:xfrm>
            <a:off x="827584" y="3933056"/>
            <a:ext cx="2376264" cy="2160240"/>
          </a:xfrm>
          <a:prstGeom prst="star7">
            <a:avLst>
              <a:gd name="adj" fmla="val 29015"/>
              <a:gd name="hf" fmla="val 102572"/>
              <a:gd name="vf" fmla="val 105210"/>
            </a:avLst>
          </a:prstGeom>
          <a:solidFill>
            <a:srgbClr val="F06518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331640" y="4941168"/>
            <a:ext cx="15662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оранжевый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8" name="7-конечная звезда 17"/>
          <p:cNvSpPr/>
          <p:nvPr/>
        </p:nvSpPr>
        <p:spPr>
          <a:xfrm>
            <a:off x="3563888" y="3933056"/>
            <a:ext cx="2376264" cy="2160240"/>
          </a:xfrm>
          <a:prstGeom prst="star7">
            <a:avLst>
              <a:gd name="adj" fmla="val 29015"/>
              <a:gd name="hf" fmla="val 102572"/>
              <a:gd name="vf" fmla="val 105210"/>
            </a:avLst>
          </a:prstGeom>
          <a:solidFill>
            <a:srgbClr val="3F2367"/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995936" y="4869160"/>
            <a:ext cx="16766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фиолетовый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9" name="7-конечная звезда 18"/>
          <p:cNvSpPr/>
          <p:nvPr/>
        </p:nvSpPr>
        <p:spPr>
          <a:xfrm>
            <a:off x="6300192" y="3861048"/>
            <a:ext cx="2304256" cy="2304256"/>
          </a:xfrm>
          <a:prstGeom prst="star7">
            <a:avLst>
              <a:gd name="adj" fmla="val 29015"/>
              <a:gd name="hf" fmla="val 102572"/>
              <a:gd name="vf" fmla="val 105210"/>
            </a:avLst>
          </a:prstGeom>
          <a:solidFill>
            <a:srgbClr val="00B050"/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48264" y="5301208"/>
            <a:ext cx="12073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зеленый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24" name="Picture 30" descr="http://www.playcast.ru/uploads/2016/03/30/18053924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739336" y="404664"/>
            <a:ext cx="1404664" cy="2045026"/>
          </a:xfrm>
          <a:prstGeom prst="rect">
            <a:avLst/>
          </a:prstGeom>
          <a:noFill/>
        </p:spPr>
      </p:pic>
      <p:pic>
        <p:nvPicPr>
          <p:cNvPr id="25" name="Picture 8" descr="https://findicons.com/files/icons/2308/applications_icons_and_extras/256/brush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3136317">
            <a:off x="3745557" y="2175554"/>
            <a:ext cx="2243617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38889E-6 -5.3654E-7 C -0.00538 -0.00185 -0.00902 -0.00509 -0.01423 -0.0074 C -0.02031 -0.01318 -0.02395 -0.02105 -0.03107 -0.02428 C -0.03368 -0.02775 -0.03541 -0.03215 -0.03802 -0.03562 C -0.04114 -0.03978 -0.04444 -0.03955 -0.04791 -0.04302 C -0.05399 -0.0488 -0.05607 -0.05227 -0.06336 -0.0562 C -0.07031 -0.06545 -0.07708 -0.07262 -0.08454 -0.08071 C -0.08923 -0.0858 -0.0901 -0.09112 -0.09583 -0.09389 C -0.09861 -0.10916 -0.1059 -0.11725 -0.11562 -0.12558 C -0.11718 -0.13437 -0.11874 -0.1376 -0.12534 -0.14061 C -0.12933 -0.14847 -0.13506 -0.15241 -0.14097 -0.15749 C -0.14965 -0.16489 -0.15086 -0.17715 -0.16197 -0.18201 C -0.16597 -0.1982 -0.16024 -0.17808 -0.16631 -0.19126 C -0.16718 -0.19288 -0.16666 -0.19565 -0.1677 -0.19704 C -0.16909 -0.19912 -0.17135 -0.19958 -0.17326 -0.20074 C -0.18315 -0.22063 -0.18993 -0.22525 -0.20711 -0.22895 C -0.21302 -0.2234 -0.21458 -0.22433 -0.20989 -0.21022 C -0.20937 -0.20837 -0.20711 -0.20883 -0.20572 -0.20814 C -0.20295 -0.20675 -0.19999 -0.2056 -0.19722 -0.20444 C -0.19583 -0.20375 -0.19305 -0.20259 -0.19305 -0.20259 C -0.18229 -0.20537 -0.18003 -0.20352 -0.17604 -0.21762 C -0.17743 -0.21832 -0.17899 -0.2204 -0.18038 -0.21947 C -0.18177 -0.21855 -0.18177 -0.21577 -0.18177 -0.21392 C -0.18177 -0.20837 -0.1809 -0.20259 -0.18038 -0.19704 C -0.17986 -0.19727 -0.17152 -0.19912 -0.17465 -0.20444 C -0.17586 -0.20652 -0.17847 -0.2056 -0.18038 -0.20629 C -0.17986 -0.20259 -0.18072 -0.1982 -0.17899 -0.19519 C -0.17795 -0.19357 -0.17517 -0.19519 -0.17465 -0.19704 C -0.17395 -0.19935 -0.17552 -0.2019 -0.17604 -0.20444 C -0.17743 -0.20282 -0.18368 -0.19704 -0.1776 -0.19311 C -0.17621 -0.19218 -0.17604 -0.19889 -0.17604 -0.19889 " pathEditMode="relative" ptsTypes="ffffffffffffffffffffffffffffffA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8.14061E-7 C 0.0033 -0.01341 -0.00104 0.00162 0.00434 -0.00925 C 0.00643 -0.01318 0.00625 -0.01873 0.00851 -0.02243 C 0.01077 -0.02636 0.01441 -0.02845 0.01702 -0.03191 C 0.0191 -0.04001 0.02222 -0.04556 0.02396 -0.05435 C 0.0257 -0.0636 0.02708 -0.07285 0.03108 -0.08071 C 0.03802 -0.11725 0.04809 -0.15287 0.05504 -0.18941 C 0.05261 -0.19935 0.05035 -0.2012 0.04375 -0.19496 C 0.04583 -0.18548 0.04514 -0.17738 0.05208 -0.17438 C 0.05764 -0.18131 0.05625 -0.18478 0.05504 -0.19496 C 0.05365 -0.19311 0.04618 -0.18594 0.05365 -0.18201 C 0.05764 -0.17993 0.06215 -0.18316 0.06632 -0.18386 C 0.06997 -0.18709 0.07743 -0.19126 0.0691 -0.20074 C 0.06684 -0.20328 0.06337 -0.19958 0.06059 -0.19889 C 0.06111 -0.1938 0.06042 -0.18848 0.06198 -0.18386 C 0.06563 -0.17299 0.06997 -0.19126 0.07049 -0.19311 C 0.06736 -0.19958 0.06615 -0.2019 0.06059 -0.20444 C 0.05972 -0.2019 0.05816 -0.19958 0.05781 -0.19681 C 0.05695 -0.18779 0.06667 -0.19056 0.06337 -0.19496 " pathEditMode="relative" ptsTypes="ffffffffffffffffffA">
                                      <p:cBhvr>
                                        <p:cTn id="1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85185E-6 C -0.01285 0.00579 0.00104 -0.00231 -0.00955 0.01019 C -0.02309 0.02593 -0.01788 0.01389 -0.02691 0.02824 C -0.0283 0.03056 -0.02882 0.03426 -0.03073 0.03588 C -0.03455 0.03935 -0.03976 0.03866 -0.0441 0.04097 C -0.05261 0.04583 -0.06042 0.05232 -0.0691 0.05648 C -0.0783 0.06829 -0.06719 0.05556 -0.07882 0.06412 C -0.08785 0.07083 -0.09601 0.08264 -0.10573 0.08704 C -0.11302 0.09352 -0.11771 0.09676 -0.12309 0.10509 C -0.12708 0.11134 -0.13108 0.11875 -0.13646 0.12315 C -0.13837 0.12477 -0.14861 0.12778 -0.15 0.12824 C -0.15191 0.12986 -0.15365 0.13218 -0.15573 0.13333 C -0.15938 0.13542 -0.16719 0.13843 -0.16719 0.13843 C -0.17031 0.1507 -0.17344 0.14815 -0.18264 0.15116 C -0.18646 0.15463 -0.1908 0.15718 -0.1941 0.16157 C -0.1974 0.16574 -0.2 0.17083 -0.20382 0.17431 C -0.20764 0.17778 -0.21528 0.18449 -0.21528 0.18449 C -0.21649 0.18704 -0.22101 0.19051 -0.2191 0.19236 C -0.21649 0.19491 -0.21181 0.19282 -0.20955 0.18982 C -0.20816 0.18773 -0.21077 0.18449 -0.21146 0.18195 C -0.22413 0.18519 -0.23733 0.18148 -0.23264 0.2 C -0.23073 0.19907 -0.22726 0.2 -0.22691 0.19745 C -0.22344 0.17662 -0.22604 0.17801 -0.23455 0.17431 C -0.23386 0.17847 -0.23438 0.18333 -0.23264 0.18704 C -0.2257 0.20116 -0.21962 0.16759 -0.225 0.18982 C -0.22066 0.20741 -0.22587 0.1912 -0.22101 0.18704 C -0.21945 0.18565 -0.2184 0.19051 -0.21719 0.19236 C -0.21528 0.19144 -0.21181 0.19236 -0.21146 0.18982 C -0.20972 0.17361 -0.21215 0.17431 -0.21719 0.17431 " pathEditMode="relative" ptsTypes="ffffffffffffffffffffffffffffA">
                                      <p:cBhvr>
                                        <p:cTn id="1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85185E-6 C -0.00191 -0.00162 -0.00382 -0.0037 -0.0059 -0.00509 C -0.00764 -0.00625 -0.00989 -0.00625 -0.01163 -0.00764 C -0.01319 -0.00903 -0.01406 -0.01134 -0.01545 -0.01296 C -0.01719 -0.01481 -0.0191 -0.01667 -0.02118 -0.01805 C -0.02621 -0.02176 -0.03663 -0.02824 -0.03663 -0.02824 C -0.04132 -0.04051 -0.04618 -0.04468 -0.0559 -0.04884 C -0.06285 -0.05509 -0.06788 -0.06343 -0.075 -0.06921 C -0.08003 -0.07338 -0.08437 -0.07384 -0.08854 -0.07963 C -0.09705 -0.0912 -0.10295 -0.10347 -0.11545 -0.10764 C -0.12222 -0.11458 -0.13021 -0.11852 -0.13663 -0.12569 C -0.14826 -0.13866 -0.13594 -0.12893 -0.15 -0.13843 C -0.15191 -0.1419 -0.15364 -0.14583 -0.1559 -0.14884 C -0.15746 -0.15093 -0.16007 -0.15185 -0.16163 -0.15393 C -0.16319 -0.15602 -0.16389 -0.15949 -0.16545 -0.16157 C -0.17205 -0.17037 -0.18177 -0.17917 -0.19045 -0.18218 C -0.19583 -0.17106 -0.1967 -0.16852 -0.18663 -0.16412 C -0.18055 -0.17616 -0.18264 -0.17778 -0.19236 -0.18218 C -0.19427 -0.18125 -0.19757 -0.18218 -0.19809 -0.17963 C -0.19896 -0.17523 -0.19653 -0.16018 -0.19236 -0.15648 C -0.1901 -0.15463 -0.18733 -0.15486 -0.18472 -0.15393 C -0.18281 -0.15648 -0.17934 -0.1581 -0.17882 -0.16157 C -0.17847 -0.16389 -0.17951 -0.18032 -0.18472 -0.18218 C -0.18837 -0.18356 -0.19236 -0.18218 -0.19618 -0.18218 " pathEditMode="relative" ptsTypes="fffffffffffffffffffffffA">
                                      <p:cBhvr>
                                        <p:cTn id="2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96296E-6 C 0.00955 -0.00139 0.01528 -0.00069 0.02309 -0.00509 C 0.03264 -0.01042 0.03455 -0.01389 0.04427 -0.02315 C 0.04965 -0.02824 0.05903 -0.03125 0.06545 -0.03333 C 0.07187 -0.0419 0.08142 -0.04884 0.08663 -0.05903 C 0.08785 -0.06157 0.08872 -0.06458 0.09045 -0.06667 C 0.09392 -0.0706 0.09861 -0.07245 0.10191 -0.07685 C 0.11285 -0.09144 0.10191 -0.07824 0.11927 -0.09236 C 0.12778 -0.09931 0.13542 -0.10671 0.14427 -0.11273 C 0.15382 -0.11921 0.15156 -0.12431 0.16354 -0.12824 C 0.17361 -0.13727 0.18351 -0.14398 0.19427 -0.15116 C 0.20243 -0.1625 0.19306 -0.15116 0.20382 -0.15903 C 0.20781 -0.16204 0.21094 -0.16806 0.21545 -0.16921 C 0.22882 -0.17269 0.22187 -0.17107 0.23663 -0.17431 C 0.2526 -0.17338 0.26858 -0.17384 0.28455 -0.17176 C 0.29878 -0.16991 0.30538 -0.15694 0.31736 -0.15116 C 0.31858 -0.15301 0.31962 -0.15509 0.32118 -0.15648 C 0.32292 -0.15787 0.32639 -0.15648 0.32691 -0.15903 C 0.33021 -0.17454 0.32587 -0.17384 0.31927 -0.17685 C 0.30833 -0.15671 0.31128 -0.16597 0.30764 -0.15116 C 0.31615 -0.14028 0.32031 -0.14722 0.32691 -0.15648 C 0.32569 -0.15995 0.32569 -0.16528 0.32309 -0.16667 C 0.32014 -0.16829 0.31458 -0.16829 0.31354 -0.16412 C 0.31267 -0.16042 0.31858 -0.16065 0.32118 -0.15903 C 0.3217 -0.16181 0.32431 -0.18958 0.31927 -0.16921 C 0.31997 -0.16667 0.32118 -0.1588 0.32118 -0.16157 C 0.32118 -0.16921 0.32187 -0.17755 0.31927 -0.18449 C 0.3184 -0.18681 0.31441 -0.18426 0.31354 -0.18194 C 0.31215 -0.17824 0.31354 -0.17338 0.31354 -0.16921 " pathEditMode="relative" ptsTypes="ffffffffffffffffffffffffffffA">
                                      <p:cBhvr>
                                        <p:cTn id="2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11111E-6 C 0.0033 0.04908 0.00035 0.05023 0.01163 0.08982 C 0.01372 0.09746 0.01788 0.10371 0.02118 0.11042 C 0.02361 0.11551 0.02882 0.1257 0.02882 0.1257 C 0.02917 0.12824 0.0309 0.14236 0.03264 0.1463 C 0.04306 0.16852 0.02969 0.13056 0.04045 0.15903 C 0.04514 0.17153 0.03837 0.16296 0.04809 0.17199 C 0.05122 0.18472 0.0566 0.19236 0.06354 0.20255 C 0.06667 0.20695 0.06997 0.21111 0.07309 0.21551 C 0.075 0.21806 0.07882 0.22315 0.07882 0.22315 C 0.08403 0.22222 0.08924 0.22222 0.09427 0.2206 C 0.0974 0.21968 0.11476 0.20301 0.09809 0.21042 C 0.09983 0.20324 0.10399 0.19491 0.09045 0.19746 C 0.08767 0.19792 0.08646 0.20278 0.08455 0.20533 C 0.08333 0.20996 0.08003 0.21875 0.08455 0.22315 C 0.08628 0.22477 0.08854 0.22153 0.09045 0.2206 C 0.09184 0.2169 0.09687 0.2044 0.09618 0.20255 C 0.09531 0.20023 0.09236 0.20093 0.09045 0.2 C 0.09045 0.2 0.08924 0.19491 0.08854 0.19236 C 0.08646 0.2007 0.08663 0.19722 0.08663 0.20255 " pathEditMode="relative" ptsTypes="fffffffffffffffffffA">
                                      <p:cBhvr>
                                        <p:cTn id="3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44444E-6 C 0.00121 -0.08681 -0.02257 -0.11829 0.01927 -0.1463 C 0.02431 -0.15648 0.02795 -0.15533 0.03472 -0.16412 C 0.03837 -0.17894 0.03437 -0.17778 0.025 -0.17454 C 0.02431 -0.17199 0.02205 -0.16898 0.02309 -0.16667 C 0.02743 -0.15695 0.04531 -0.16366 0.04809 -0.16412 C 0.0474 -0.16852 0.04896 -0.17477 0.04618 -0.17709 C 0.03559 -0.18542 0.03437 -0.17338 0.03264 -0.16667 C 0.03333 -0.16412 0.03281 -0.15949 0.03472 -0.15903 C 0.04549 -0.15625 0.04271 -0.17176 0.04045 -0.17709 C 0.03871 -0.18125 0.03177 -0.18334 0.02882 -0.18472 C 0.02812 -0.18218 0.02691 -0.17986 0.02691 -0.17709 C 0.02691 -0.17431 0.02743 -0.17107 0.02882 -0.16921 C 0.02969 -0.16806 0.02882 -0.17269 0.02882 -0.17454 " pathEditMode="relative" ptsTypes="fffffffffffffA">
                                      <p:cBhvr>
                                        <p:cTn id="4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81481E-6 C 0.00521 -0.00162 0.01076 -0.00185 0.01545 -0.00509 C 0.01805 -0.00672 0.02031 -0.00903 0.02309 -0.01019 C 0.03507 -0.01482 0.0493 -0.01806 0.06163 -0.02037 C 0.07239 -0.02523 0.08177 -0.03102 0.09236 -0.03588 C 0.09878 -0.04884 0.10694 -0.04838 0.11736 -0.05116 C 0.11927 -0.05278 0.12101 -0.05509 0.12309 -0.05625 C 0.12552 -0.05764 0.12864 -0.05672 0.1309 -0.0588 C 0.13281 -0.06065 0.13281 -0.06482 0.13472 -0.06667 C 0.13715 -0.06898 0.1526 -0.07315 0.1559 -0.07431 C 0.16285 -0.0882 0.15555 -0.07778 0.16927 -0.08449 C 0.17135 -0.08565 0.17292 -0.08843 0.175 -0.08959 C 0.17882 -0.09167 0.18281 -0.09306 0.18663 -0.09468 C 0.18854 -0.0956 0.19236 -0.09722 0.19236 -0.09722 C 0.19826 -0.10533 0.20573 -0.10672 0.21354 -0.11019 C 0.21545 -0.11111 0.21753 -0.11134 0.21927 -0.11273 C 0.22118 -0.11435 0.22292 -0.11667 0.225 -0.11783 C 0.23298 -0.12246 0.24184 -0.12431 0.25 -0.12801 C 0.25781 -0.13843 0.26771 -0.14306 0.27691 -0.15116 C 0.28368 -0.15718 0.28177 -0.1625 0.29045 -0.16667 C 0.29687 -0.1794 0.29236 -0.17269 0.3059 -0.18449 C 0.31337 -0.19097 0.31667 -0.19861 0.32118 -0.20764 C 0.3125 -0.21158 0.31076 -0.21204 0.30781 -0.2 C 0.31198 -0.1831 0.31962 -0.19028 0.33281 -0.19213 C 0.33576 -0.20417 0.33333 -0.2044 0.32691 -0.21273 C 0.31996 -0.21181 0.31059 -0.21713 0.3059 -0.21019 C 0.30156 -0.20371 0.30469 -0.19213 0.30781 -0.18449 C 0.30903 -0.18148 0.31285 -0.18611 0.31545 -0.18704 C 0.31389 -0.19329 0.31059 -0.20116 0.31927 -0.18959 C 0.31979 -0.18889 0.31805 -0.18959 0.31736 -0.18959 " pathEditMode="relative" ptsTypes="fffffffffffffffffffffffffffffA">
                                      <p:cBhvr>
                                        <p:cTn id="4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7.03704E-6 C 0.00174 0.0257 0.00174 0.03681 0.01354 0.05626 C 0.01806 0.07431 0.01163 0.05255 0.02118 0.07176 C 0.02222 0.07408 0.02222 0.07709 0.02309 0.0794 C 0.02622 0.08797 0.02691 0.08704 0.03264 0.09214 C 0.04392 0.11528 0.02865 0.08751 0.04236 0.10255 C 0.04479 0.10533 0.04566 0.10996 0.04809 0.11274 C 0.05087 0.11598 0.05451 0.11783 0.05764 0.12038 C 0.0651 0.13311 0.07274 0.13727 0.08264 0.14607 C 0.08872 0.15834 0.09115 0.15325 0.1 0.1588 C 0.1099 0.16482 0.1184 0.17339 0.12882 0.17686 C 0.14132 0.18797 0.15712 0.19098 0.17118 0.19723 C 0.17882 0.20788 0.17049 0.19839 0.18455 0.2051 C 0.2099 0.21737 0.18108 0.21019 0.21146 0.21528 C 0.23056 0.22339 0.2658 0.22663 0.28455 0.22801 C 0.30972 0.23889 0.3375 0.24283 0.36354 0.24862 C 0.3908 0.247 0.40104 0.25741 0.41354 0.23334 C 0.41979 0.20741 0.40365 0.21876 0.38455 0.22038 C 0.38715 0.23843 0.3875 0.23542 0.4 0.24098 C 0.40451 0.22848 0.40955 0.21621 0.39618 0.21019 C 0.39427 0.21112 0.39184 0.21089 0.39045 0.21274 C 0.38125 0.22501 0.39878 0.23403 0.40382 0.23843 C 0.41146 0.23496 0.41528 0.23612 0.40764 0.21783 C 0.40625 0.21459 0.4026 0.21413 0.4 0.21274 C 0.39618 0.21065 0.38854 0.20764 0.38854 0.20764 C 0.38524 0.20857 0.3816 0.20788 0.37882 0.21019 C 0.37569 0.21297 0.37674 0.22269 0.37882 0.22547 C 0.3809 0.22825 0.38385 0.22894 0.38646 0.23056 C 0.39809 0.22547 0.39028 0.22801 0.38455 0.22038 " pathEditMode="relative" ptsTypes="ffffffffffffffffffffffffffffA">
                                      <p:cBhvr>
                                        <p:cTn id="5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a15445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120866">
            <a:off x="843351" y="1254460"/>
            <a:ext cx="4802450" cy="594295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051720" y="260648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Голубой</a:t>
            </a:r>
            <a:endParaRPr lang="ru-RU" sz="3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1" name="Picture 22" descr="https://img0.liveinternet.ru/images/attach/c/8/102/583/102583874_4__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020272" y="404664"/>
            <a:ext cx="1800200" cy="2232248"/>
          </a:xfrm>
          <a:prstGeom prst="rect">
            <a:avLst/>
          </a:prstGeom>
          <a:noFill/>
        </p:spPr>
      </p:pic>
      <p:sp>
        <p:nvSpPr>
          <p:cNvPr id="14" name="Овал 13"/>
          <p:cNvSpPr/>
          <p:nvPr/>
        </p:nvSpPr>
        <p:spPr>
          <a:xfrm>
            <a:off x="4932040" y="3573016"/>
            <a:ext cx="936104" cy="720080"/>
          </a:xfrm>
          <a:prstGeom prst="ellipse">
            <a:avLst/>
          </a:prstGeom>
          <a:solidFill>
            <a:schemeClr val="bg1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2915816" y="5229200"/>
            <a:ext cx="936104" cy="720080"/>
          </a:xfrm>
          <a:prstGeom prst="ellipse">
            <a:avLst/>
          </a:prstGeom>
          <a:solidFill>
            <a:srgbClr val="00B05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1547664" y="5157192"/>
            <a:ext cx="936104" cy="720080"/>
          </a:xfrm>
          <a:prstGeom prst="ellipse">
            <a:avLst/>
          </a:prstGeom>
          <a:solidFill>
            <a:srgbClr val="FF000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971600" y="4221088"/>
            <a:ext cx="936104" cy="720080"/>
          </a:xfrm>
          <a:prstGeom prst="ellipse">
            <a:avLst/>
          </a:prstGeom>
          <a:solidFill>
            <a:srgbClr val="FFFF0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1331640" y="3212976"/>
            <a:ext cx="936104" cy="720080"/>
          </a:xfrm>
          <a:prstGeom prst="ellipse">
            <a:avLst/>
          </a:prstGeom>
          <a:solidFill>
            <a:schemeClr val="tx2">
              <a:lumMod val="7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4211960" y="4581128"/>
            <a:ext cx="936104" cy="720080"/>
          </a:xfrm>
          <a:prstGeom prst="ellipse">
            <a:avLst/>
          </a:prstGeom>
          <a:solidFill>
            <a:schemeClr val="tx1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2627784" y="3717032"/>
            <a:ext cx="1224136" cy="1080120"/>
          </a:xfrm>
          <a:prstGeom prst="ellipse">
            <a:avLst/>
          </a:prstGeom>
          <a:solidFill>
            <a:schemeClr val="bg1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2555776" y="3501008"/>
            <a:ext cx="1368152" cy="129614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8" descr="https://findicons.com/files/icons/2308/applications_icons_and_extras/256/brush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516216" y="3284984"/>
            <a:ext cx="2243617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77556E-17 C -0.00503 -0.00671 -0.01215 -0.01065 -0.01667 -0.01783 C -0.03802 -0.05185 -0.01267 -0.02084 -0.02673 -0.04908 C -0.02934 -0.05417 -0.03333 -0.05787 -0.03663 -0.06227 C -0.04583 -0.09815 -0.03316 -0.05232 -0.0467 -0.08889 C -0.06007 -0.125 -0.03785 -0.07824 -0.05677 -0.11574 C -0.06337 -0.15139 -0.07726 -0.18033 -0.0934 -0.20903 C -0.09444 -0.21505 -0.0941 -0.22176 -0.0967 -0.22685 C -0.10035 -0.23403 -0.11111 -0.2375 -0.11667 -0.24005 C -0.12517 -0.25139 -0.1316 -0.25116 -0.1401 -0.26227 C -0.15226 -0.26088 -0.1651 -0.26296 -0.17673 -0.25787 C -0.17969 -0.25648 -0.17274 -0.25116 -0.16996 -0.24908 C -0.16701 -0.24676 -0.16337 -0.24607 -0.16007 -0.24445 C -0.15555 -0.24607 -0.15069 -0.24607 -0.1467 -0.24908 C -0.12986 -0.26181 -0.13906 -0.27338 -0.1467 -0.28889 C -0.15781 -0.2875 -0.16944 -0.28959 -0.18003 -0.28449 C -0.19114 -0.27917 -0.17569 -0.24931 -0.17344 -0.24445 C -0.16337 -0.24607 -0.15243 -0.24306 -0.1434 -0.24908 C -0.14028 -0.25116 -0.1434 -0.26111 -0.1467 -0.26227 C -0.15312 -0.26482 -0.16007 -0.25926 -0.16667 -0.25787 C -0.16771 -0.25347 -0.16996 -0.24908 -0.16996 -0.24445 C -0.16996 -0.21759 -0.15139 -0.23357 -0.13663 -0.23565 C -0.13785 -0.24167 -0.1375 -0.24838 -0.1401 -0.25347 C -0.14948 -0.27107 -0.16232 -0.26852 -0.17673 -0.2713 C -0.1967 -0.28009 -0.21667 -0.28912 -0.23663 -0.29792 C -0.26649 -0.29468 -0.26875 -0.29746 -0.2901 -0.28889 C -0.29687 -0.28611 -0.31007 -0.28009 -0.31007 -0.28009 C -0.32326 -0.26852 -0.33802 -0.25857 -0.3533 -0.25347 C -0.36493 -0.23796 -0.35712 -0.24584 -0.38003 -0.23565 C -0.38333 -0.23426 -0.3901 -0.23125 -0.3901 -0.23125 C -0.39566 -0.22384 -0.40677 -0.20903 -0.40677 -0.20903 " pathEditMode="relative" ptsTypes="ffffffffffffffffffffffffffffff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677 -0.20879 C -0.4191 -0.21088 -0.43368 -0.20764 -0.4434 -0.21782 C -0.44653 -0.22106 -0.44757 -0.22685 -0.45 -0.23102 C -0.45642 -0.24166 -0.46372 -0.25162 -0.47014 -0.26227 C -0.47257 -0.26643 -0.47361 -0.27222 -0.47674 -0.27546 C -0.47951 -0.27847 -0.48368 -0.27801 -0.48681 -0.28009 C -0.49844 -0.28796 -0.50052 -0.29629 -0.51337 -0.30231 C -0.52708 -0.32014 -0.51372 -0.30625 -0.5434 -0.31551 C -0.55017 -0.31759 -0.56337 -0.32453 -0.56337 -0.32453 C -0.56667 -0.32291 -0.57066 -0.32291 -0.57344 -0.31991 C -0.57865 -0.31435 -0.58438 -0.30139 -0.57674 -0.29328 C -0.57309 -0.28935 -0.56788 -0.29028 -0.56337 -0.28889 C -0.56024 -0.29537 -0.54688 -0.31574 -0.56007 -0.32453 C -0.56701 -0.32916 -0.57552 -0.32153 -0.58333 -0.31991 C -0.58108 -0.3125 -0.58056 -0.3037 -0.57674 -0.29768 C -0.56944 -0.28611 -0.55122 -0.30023 -0.5467 -0.30231 C -0.5599 -0.31389 -0.56146 -0.31782 -0.57674 -0.31111 C -0.5691 -0.27986 -0.56493 -0.28866 -0.53681 -0.28449 C -0.53351 -0.2831 -0.52969 -0.28287 -0.52674 -0.28009 C -0.52153 -0.27523 -0.51858 -0.2669 -0.51337 -0.26227 C -0.51007 -0.25926 -0.50677 -0.25625 -0.50347 -0.25324 C -0.50122 -0.24884 -0.49844 -0.24491 -0.4967 -0.24004 C -0.49514 -0.23588 -0.49635 -0.2294 -0.4934 -0.22662 C -0.48767 -0.22106 -0.47344 -0.21782 -0.47344 -0.21782 C -0.44879 -0.18495 -0.44444 -0.19629 -0.40677 -0.20879 Z " pathEditMode="relative" ptsTypes="fffffffffffffffffffffffff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1" grpId="0" animBg="1"/>
      <p:bldP spid="22" grpId="0" animBg="1"/>
      <p:bldP spid="2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a15445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120866">
            <a:off x="843351" y="1254460"/>
            <a:ext cx="4802450" cy="594295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43608" y="260648"/>
            <a:ext cx="54006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розовый</a:t>
            </a:r>
            <a:endParaRPr lang="ru-RU" sz="4000" b="1" dirty="0">
              <a:ln w="11430"/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932040" y="3573016"/>
            <a:ext cx="936104" cy="720080"/>
          </a:xfrm>
          <a:prstGeom prst="ellipse">
            <a:avLst/>
          </a:prstGeom>
          <a:solidFill>
            <a:schemeClr val="bg1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2915816" y="5229200"/>
            <a:ext cx="936104" cy="720080"/>
          </a:xfrm>
          <a:prstGeom prst="ellipse">
            <a:avLst/>
          </a:prstGeom>
          <a:solidFill>
            <a:srgbClr val="00B05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1547664" y="5157192"/>
            <a:ext cx="936104" cy="720080"/>
          </a:xfrm>
          <a:prstGeom prst="ellipse">
            <a:avLst/>
          </a:prstGeom>
          <a:solidFill>
            <a:srgbClr val="FF000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971600" y="4221088"/>
            <a:ext cx="936104" cy="720080"/>
          </a:xfrm>
          <a:prstGeom prst="ellipse">
            <a:avLst/>
          </a:prstGeom>
          <a:solidFill>
            <a:srgbClr val="FFFF0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1331640" y="3212976"/>
            <a:ext cx="936104" cy="720080"/>
          </a:xfrm>
          <a:prstGeom prst="ellipse">
            <a:avLst/>
          </a:prstGeom>
          <a:solidFill>
            <a:schemeClr val="tx2">
              <a:lumMod val="7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4211960" y="4581128"/>
            <a:ext cx="936104" cy="720080"/>
          </a:xfrm>
          <a:prstGeom prst="ellipse">
            <a:avLst/>
          </a:prstGeom>
          <a:solidFill>
            <a:schemeClr val="tx1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2627784" y="3717032"/>
            <a:ext cx="1224136" cy="1080120"/>
          </a:xfrm>
          <a:prstGeom prst="ellipse">
            <a:avLst/>
          </a:prstGeom>
          <a:solidFill>
            <a:schemeClr val="bg1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2555776" y="3573016"/>
            <a:ext cx="1368152" cy="1296144"/>
          </a:xfrm>
          <a:prstGeom prst="ellipse">
            <a:avLst/>
          </a:prstGeom>
          <a:solidFill>
            <a:srgbClr val="DDA09F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8" descr="https://findicons.com/files/icons/2308/applications_icons_and_extras/256/brush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516216" y="3284984"/>
            <a:ext cx="2243617" cy="2664296"/>
          </a:xfrm>
          <a:prstGeom prst="rect">
            <a:avLst/>
          </a:prstGeom>
          <a:noFill/>
        </p:spPr>
      </p:pic>
      <p:pic>
        <p:nvPicPr>
          <p:cNvPr id="15" name="Picture 24" descr="https://img1.liveinternet.ru/images/attach/c/8/102/583/102583893_8_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516216" y="404664"/>
            <a:ext cx="2031384" cy="24122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85185E-6 C -0.00434 -0.01181 -0.00885 -0.02361 -0.01319 -0.03542 C -0.01736 -0.04676 -0.03333 -0.06204 -0.03333 -0.06204 C -0.03559 -0.06945 -0.03645 -0.07778 -0.03993 -0.08426 C -0.04236 -0.08866 -0.04791 -0.08866 -0.05 -0.09329 C -0.05277 -0.09977 -0.05069 -0.1088 -0.05329 -0.11551 C -0.05538 -0.12107 -0.06024 -0.12385 -0.06319 -0.12871 C -0.06579 -0.13287 -0.0677 -0.13774 -0.06996 -0.14213 C -0.071 -0.14653 -0.071 -0.15186 -0.07326 -0.15556 C -0.07569 -0.15973 -0.0802 -0.16088 -0.08333 -0.16436 C -0.08698 -0.16829 -0.08993 -0.17338 -0.09323 -0.17778 C -0.09513 -0.18519 -0.09774 -0.19977 -0.10329 -0.2044 C -0.1092 -0.20926 -0.11666 -0.21019 -0.12326 -0.2132 C -0.12656 -0.21459 -0.13333 -0.2176 -0.13333 -0.2176 C -0.14652 -0.23519 -0.1526 -0.24561 -0.16996 -0.25324 C -0.17448 -0.25186 -0.1809 -0.25394 -0.18333 -0.24885 C -0.18507 -0.24537 -0.17934 -0.24213 -0.17656 -0.23982 C -0.17361 -0.2375 -0.16996 -0.23681 -0.16666 -0.23542 C -0.16336 -0.23681 -0.15781 -0.23542 -0.15659 -0.23982 C -0.15086 -0.26227 -0.16059 -0.26227 -0.16996 -0.26667 C -0.17656 -0.26505 -0.18402 -0.26644 -0.18993 -0.26204 C -0.19861 -0.25533 -0.19027 -0.23936 -0.18663 -0.23542 C -0.18385 -0.23241 -0.17986 -0.23241 -0.17656 -0.23102 C -0.17326 -0.23241 -0.16909 -0.23218 -0.16666 -0.23542 C -0.15451 -0.25162 -0.17222 -0.25857 -0.17986 -0.26204 C -0.18211 -0.25903 -0.18611 -0.25741 -0.18663 -0.25324 C -0.18854 -0.23912 -0.18263 -0.23449 -0.17656 -0.22662 C -0.1743 -0.23102 -0.16996 -0.23449 -0.16996 -0.23982 C -0.16996 -0.24005 -0.17812 -0.25093 -0.17986 -0.25324 " pathEditMode="relative" ptsTypes="ffffffffffffffffffffffffffff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986 -0.25324 C -0.2033 -0.24815 -0.22274 -0.22801 -0.24652 -0.22662 C -0.29323 -0.22407 -0.33975 -0.22361 -0.38646 -0.22222 C -0.39305 -0.21921 -0.40139 -0.22014 -0.40642 -0.21342 C -0.40868 -0.21041 -0.41007 -0.20555 -0.41319 -0.2044 C -0.41562 -0.20347 -0.41753 -0.20741 -0.41979 -0.20879 " pathEditMode="relative" ptsTypes="fffffA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979 -0.2088 C -0.42309 -0.20741 -0.42708 -0.20741 -0.42986 -0.2044 C -0.43298 -0.20116 -0.43385 -0.19514 -0.43646 -0.19097 C -0.43941 -0.18611 -0.44357 -0.18264 -0.44653 -0.17778 C -0.47361 -0.13148 -0.4493 -0.16505 -0.46649 -0.14213 C -0.46875 -0.13611 -0.46962 -0.12893 -0.47309 -0.12431 C -0.47864 -0.1169 -0.49305 -0.10671 -0.49305 -0.10671 C -0.49427 -0.10231 -0.49427 -0.09699 -0.49653 -0.09329 C -0.49896 -0.08912 -0.5033 -0.08773 -0.50642 -0.08449 C -0.51337 -0.07708 -0.51476 -0.07222 -0.51979 -0.06227 C -0.52656 -0.03495 -0.53246 -0.03588 -0.54653 -0.01782 C -0.54861 -0.03495 -0.54427 -0.04884 -0.55972 -0.04884 C -0.56319 -0.04884 -0.56649 -0.04583 -0.56979 -0.04444 C -0.56875 -0.02963 -0.56927 -0.01435 -0.56649 -2.22222E-6 C -0.5658 0.00417 -0.56285 0.00833 -0.55972 0.00903 C -0.55521 0.00995 -0.55087 0.00602 -0.54653 0.0044 C -0.54757 -0.00741 -0.54722 -0.01968 -0.54982 -0.03102 C -0.55069 -0.03495 -0.5533 -0.03958 -0.55642 -0.04005 C -0.56319 -0.0412 -0.56979 -0.03704 -0.57639 -0.03542 C -0.57482 -0.0169 -0.58177 0.00903 -0.56319 0.00903 C -0.55972 0.00903 -0.55642 0.00602 -0.55312 0.0044 C -0.55416 -0.00139 -0.55364 -0.00856 -0.55642 -0.01319 C -0.55868 -0.0169 -0.56406 -0.02106 -0.56649 -0.01782 C -0.56875 -0.01481 -0.56198 -0.01181 -0.55972 -0.0088 C -0.55087 -0.01181 -0.54114 -0.01181 -0.53316 -0.01782 C -0.525 -0.02407 -0.51979 -0.03565 -0.51319 -0.04444 C -0.5092 -0.04977 -0.50434 -0.05324 -0.49982 -0.05764 C -0.49757 -0.06204 -0.49479 -0.0662 -0.49305 -0.07106 C -0.49149 -0.07523 -0.49219 -0.08125 -0.48976 -0.08449 C -0.48732 -0.08773 -0.48316 -0.0875 -0.47986 -0.08889 C -0.46476 -0.11898 -0.47222 -0.1081 -0.45972 -0.12431 C -0.45746 -0.13333 -0.45712 -0.14329 -0.45312 -0.15116 C -0.45087 -0.15556 -0.44826 -0.15972 -0.44653 -0.16435 C -0.44496 -0.16852 -0.44548 -0.17454 -0.44305 -0.17778 C -0.44062 -0.18102 -0.43646 -0.18079 -0.43316 -0.18218 C -0.42847 -0.20162 -0.43246 -0.19236 -0.41979 -0.2088 Z " pathEditMode="relative" ptsTypes="ffffffffffffffffffffffffffffffffffff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a15445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120866">
            <a:off x="843351" y="1254460"/>
            <a:ext cx="4802450" cy="594295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43608" y="476672"/>
            <a:ext cx="54006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solidFill>
                  <a:srgbClr val="7C3B0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коричневый</a:t>
            </a:r>
            <a:endParaRPr lang="ru-RU" sz="4000" b="1" dirty="0">
              <a:ln w="11430"/>
              <a:solidFill>
                <a:srgbClr val="7C3B0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932040" y="3573016"/>
            <a:ext cx="936104" cy="720080"/>
          </a:xfrm>
          <a:prstGeom prst="ellipse">
            <a:avLst/>
          </a:prstGeom>
          <a:solidFill>
            <a:schemeClr val="bg1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2915816" y="5229200"/>
            <a:ext cx="936104" cy="720080"/>
          </a:xfrm>
          <a:prstGeom prst="ellipse">
            <a:avLst/>
          </a:prstGeom>
          <a:solidFill>
            <a:srgbClr val="00B05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1547664" y="5157192"/>
            <a:ext cx="936104" cy="720080"/>
          </a:xfrm>
          <a:prstGeom prst="ellipse">
            <a:avLst/>
          </a:prstGeom>
          <a:solidFill>
            <a:srgbClr val="FF000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971600" y="4221088"/>
            <a:ext cx="936104" cy="720080"/>
          </a:xfrm>
          <a:prstGeom prst="ellipse">
            <a:avLst/>
          </a:prstGeom>
          <a:solidFill>
            <a:srgbClr val="FFFF0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1331640" y="3212976"/>
            <a:ext cx="936104" cy="720080"/>
          </a:xfrm>
          <a:prstGeom prst="ellipse">
            <a:avLst/>
          </a:prstGeom>
          <a:solidFill>
            <a:schemeClr val="tx2">
              <a:lumMod val="7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4211960" y="4581128"/>
            <a:ext cx="936104" cy="720080"/>
          </a:xfrm>
          <a:prstGeom prst="ellipse">
            <a:avLst/>
          </a:prstGeom>
          <a:solidFill>
            <a:schemeClr val="tx1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2627784" y="3717032"/>
            <a:ext cx="1224136" cy="1080120"/>
          </a:xfrm>
          <a:prstGeom prst="ellipse">
            <a:avLst/>
          </a:prstGeom>
          <a:solidFill>
            <a:srgbClr val="00B05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2555776" y="3645024"/>
            <a:ext cx="1368152" cy="1296144"/>
          </a:xfrm>
          <a:prstGeom prst="ellipse">
            <a:avLst/>
          </a:prstGeom>
          <a:solidFill>
            <a:srgbClr val="843F06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8" descr="https://findicons.com/files/icons/2308/applications_icons_and_extras/256/brush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444208" y="3284984"/>
            <a:ext cx="2243617" cy="2664296"/>
          </a:xfrm>
          <a:prstGeom prst="rect">
            <a:avLst/>
          </a:prstGeom>
          <a:noFill/>
        </p:spPr>
      </p:pic>
      <p:pic>
        <p:nvPicPr>
          <p:cNvPr id="23" name="Picture 28" descr="https://mishkamasha.ru/images/masha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588224" y="692696"/>
            <a:ext cx="1656184" cy="19896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22222E-6 C -0.01389 -0.00069 -0.02778 -0.00093 -0.04167 -0.00185 C -0.04496 -0.00208 -0.04809 -0.00347 -0.05139 -0.0037 C -0.07969 -0.00532 -0.13611 -0.00741 -0.13611 -0.00741 C -0.16753 -0.01273 -0.17378 -0.01181 -0.21944 -0.01296 C -0.24583 -0.0162 -0.29861 -0.01852 -0.29861 -0.01852 C -0.31858 -0.02523 -0.3408 -0.02639 -0.36111 -0.02778 C -0.37413 -0.02639 -0.38212 -0.02593 -0.39305 -0.01852 C -0.39062 -0.00856 -0.38802 -0.00903 -0.38055 -0.01111 C -0.38108 -0.01366 -0.3809 -0.01643 -0.38194 -0.01852 C -0.38611 -0.02685 -0.40677 -0.02917 -0.41111 -0.02963 C -0.41441 -0.02893 -0.41944 -0.03171 -0.42083 -0.02778 C -0.4283 -0.00602 -0.4217 -0.00625 -0.41389 -0.0037 C -0.40451 -0.00486 -0.3934 -0.00139 -0.39722 -0.01667 C -0.40295 -0.01412 -0.40868 -0.01366 -0.4 0.00185 C -0.39861 0.0044 -0.39531 0.00069 -0.39305 -2.22222E-6 C -0.39167 -0.00116 -0.38976 -0.00185 -0.38889 -0.0037 C -0.38733 -0.00694 -0.38611 -0.01481 -0.38611 -0.01481 C -0.3875 -0.01597 -0.38871 -0.01898 -0.39028 -0.01852 C -0.39184 -0.01806 -0.39167 -0.01157 -0.39305 -0.01296 C -0.39531 -0.01528 -0.39496 -0.02037 -0.39583 -0.02407 C -0.39635 -0.02593 -0.39722 -0.02963 -0.39722 -0.02963 C -0.39792 -0.08333 -0.40139 -0.13866 -0.40139 -0.19259 " pathEditMode="relative" ptsTypes="ffffffffffffffffffffff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139 -0.1926 C -0.40833 -0.19074 -0.41528 -0.18889 -0.42222 -0.18704 C -0.42639 -0.18588 -0.42674 -0.17338 -0.42847 -0.17037 C -0.43004 -0.16783 -0.43264 -0.16667 -0.43472 -0.16482 C -0.43611 -0.16204 -0.44618 -0.14121 -0.44931 -0.13704 C -0.45104 -0.13473 -0.45382 -0.1338 -0.45556 -0.13148 C -0.46684 -0.11644 -0.45608 -0.12292 -0.46806 -0.1176 C -0.46945 -0.11482 -0.47031 -0.11135 -0.47222 -0.10926 C -0.47396 -0.10741 -0.47656 -0.10787 -0.47847 -0.10648 C -0.4842 -0.10255 -0.48629 -0.09885 -0.49097 -0.0926 C -0.49167 -0.08982 -0.49149 -0.08635 -0.49306 -0.08426 C -0.49653 -0.07963 -0.50556 -0.07315 -0.50556 -0.07315 C -0.5099 -0.05 -0.50382 -0.07176 -0.51389 -0.05648 C -0.52274 -0.04306 -0.52743 -0.02778 -0.53889 -0.0176 C -0.54184 -0.00602 -0.54636 0.00578 -0.55139 0.01574 C -0.54931 0.01666 -0.5474 0.01852 -0.54514 0.01852 C -0.53715 0.01852 -0.53646 0.00671 -0.53264 -0.00093 C -0.53333 -0.00371 -0.53264 -0.00857 -0.53472 -0.00926 C -0.55156 -0.01435 -0.55035 -0.01042 -0.55347 0.00185 C -0.55278 0.00648 -0.5533 0.0118 -0.55139 0.01574 C -0.55017 0.01828 -0.54688 0.02037 -0.54514 0.01852 C -0.54288 0.0162 -0.54375 0.01111 -0.54306 0.0074 C -0.54722 0.0037 -0.55139 1.11111E-6 -0.55556 -0.00371 C -0.55764 -0.00556 -0.54931 0.00185 -0.54931 0.00185 C -0.54306 0.00092 -0.53663 0.00115 -0.53056 -0.00093 C -0.52014 -0.0044 -0.52726 -0.00648 -0.52222 -0.01482 C -0.52066 -0.01736 -0.51806 -0.01852 -0.51597 -0.02037 C -0.5132 -0.02593 -0.51181 -0.03334 -0.50764 -0.03704 C -0.50122 -0.04283 -0.50052 -0.0426 -0.49514 -0.05093 C -0.48733 -0.06297 -0.4842 -0.07616 -0.47222 -0.08148 C -0.46511 -0.09584 -0.46337 -0.08773 -0.45556 -0.09815 C -0.44201 -0.11621 -0.45729 -0.10394 -0.44097 -0.11482 C -0.43941 -0.1213 -0.43993 -0.12894 -0.43681 -0.13426 C -0.43542 -0.13658 -0.43247 -0.13565 -0.43056 -0.13704 C -0.42622 -0.14028 -0.41806 -0.14815 -0.41806 -0.14815 C -0.41094 -0.17685 -0.42379 -0.13195 -0.40764 -0.16204 C -0.40729 -0.16273 -0.40243 -0.18866 -0.40139 -0.1926 Z " pathEditMode="relative" ptsTypes="fffffffffffffffffffffffffffffffffffff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1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a15445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120866">
            <a:off x="843351" y="1254460"/>
            <a:ext cx="4802450" cy="594295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195736" y="476672"/>
            <a:ext cx="352839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серый</a:t>
            </a:r>
            <a:endParaRPr lang="ru-RU" sz="4400" b="1" dirty="0">
              <a:ln w="11430"/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932040" y="3573016"/>
            <a:ext cx="936104" cy="720080"/>
          </a:xfrm>
          <a:prstGeom prst="ellipse">
            <a:avLst/>
          </a:prstGeom>
          <a:solidFill>
            <a:schemeClr val="bg1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2915816" y="5229200"/>
            <a:ext cx="936104" cy="720080"/>
          </a:xfrm>
          <a:prstGeom prst="ellipse">
            <a:avLst/>
          </a:prstGeom>
          <a:solidFill>
            <a:srgbClr val="00B05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1547664" y="5157192"/>
            <a:ext cx="936104" cy="720080"/>
          </a:xfrm>
          <a:prstGeom prst="ellipse">
            <a:avLst/>
          </a:prstGeom>
          <a:solidFill>
            <a:srgbClr val="FF000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971600" y="4221088"/>
            <a:ext cx="936104" cy="720080"/>
          </a:xfrm>
          <a:prstGeom prst="ellipse">
            <a:avLst/>
          </a:prstGeom>
          <a:solidFill>
            <a:srgbClr val="FFFF0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1331640" y="3212976"/>
            <a:ext cx="936104" cy="720080"/>
          </a:xfrm>
          <a:prstGeom prst="ellipse">
            <a:avLst/>
          </a:prstGeom>
          <a:solidFill>
            <a:schemeClr val="tx2">
              <a:lumMod val="7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4211960" y="4581128"/>
            <a:ext cx="936104" cy="720080"/>
          </a:xfrm>
          <a:prstGeom prst="ellipse">
            <a:avLst/>
          </a:prstGeom>
          <a:solidFill>
            <a:schemeClr val="tx1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2627784" y="3717032"/>
            <a:ext cx="1224136" cy="1080120"/>
          </a:xfrm>
          <a:prstGeom prst="ellipse">
            <a:avLst/>
          </a:prstGeom>
          <a:solidFill>
            <a:schemeClr val="tx1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2555776" y="3573016"/>
            <a:ext cx="1368152" cy="129614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8" descr="https://findicons.com/files/icons/2308/applications_icons_and_extras/256/brush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444208" y="3284984"/>
            <a:ext cx="2243617" cy="2664296"/>
          </a:xfrm>
          <a:prstGeom prst="rect">
            <a:avLst/>
          </a:prstGeom>
          <a:noFill/>
        </p:spPr>
      </p:pic>
      <p:pic>
        <p:nvPicPr>
          <p:cNvPr id="24" name="Picture 26" descr="https://okru.ru/files/images/20160818/dbxy2koyr0x7.pn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4208" y="404664"/>
            <a:ext cx="1887034" cy="1584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7.40741E-7 C -0.01875 -0.00833 -0.03889 -0.01852 -0.05833 -0.02222 C -0.06649 -0.02778 -0.07239 -0.0331 -0.08125 -0.03611 C -0.09878 -0.05162 -0.11996 -0.05787 -0.13958 -0.06667 C -0.14201 -0.06783 -0.14357 -0.07083 -0.14583 -0.07222 C -0.15555 -0.07801 -0.16684 -0.08148 -0.17708 -0.08611 C -0.20173 -0.09699 -0.18524 -0.0875 -0.20625 -0.09445 C -0.22239 -0.09977 -0.23455 -0.1125 -0.25 -0.11945 C -0.25451 -0.11065 -0.25573 -0.11273 -0.25208 -0.10278 C -0.25104 -0.09977 -0.24982 -0.09653 -0.24791 -0.09445 C -0.24618 -0.09259 -0.24166 -0.08866 -0.24166 -0.09167 C -0.24166 -0.09491 -0.24583 -0.09537 -0.24791 -0.09722 C -0.25069 -0.0963 -0.25451 -0.09745 -0.25625 -0.09445 C -0.25955 -0.08843 -0.24895 -0.08148 -0.24791 -0.08056 C -0.24583 -0.08148 -0.24218 -0.08056 -0.24166 -0.08333 C -0.23802 -0.10023 -0.24288 -0.09954 -0.25 -0.10278 C -0.25208 -0.10185 -0.25538 -0.10278 -0.25625 -0.1 C -0.25955 -0.08866 -0.25225 -0.08796 -0.24791 -0.08611 C -0.25121 -0.09954 -0.24739 -0.0912 -0.25625 -0.09722 C -0.2585 -0.09861 -0.26024 -0.10139 -0.2625 -0.10278 C -0.26649 -0.10509 -0.27083 -0.10648 -0.275 -0.10833 C -0.27708 -0.10926 -0.28125 -0.11111 -0.28125 -0.11111 C -0.28333 -0.11389 -0.28489 -0.11759 -0.2875 -0.11945 C -0.29323 -0.12361 -0.30069 -0.12292 -0.30625 -0.12778 C -0.31441 -0.13495 -0.31007 -0.13218 -0.31875 -0.13611 C -0.32812 -0.14861 -0.32222 -0.14329 -0.3375 -0.15 C -0.34218 -0.15208 -0.34583 -0.15741 -0.35 -0.16111 C -0.35625 -0.16667 -0.36927 -0.16968 -0.37708 -0.17222 C -0.38159 -0.17616 -0.38489 -0.18264 -0.38958 -0.18611 C -0.39201 -0.18796 -0.39514 -0.18773 -0.39791 -0.18889 C -0.40208 -0.19051 -0.41041 -0.19445 -0.41041 -0.19445 " pathEditMode="relative" ptsTypes="ffffffffffffffffffffffffffffff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042 -0.19422 C -0.38333 -0.21829 -0.34618 -0.22084 -0.31458 -0.22477 C -0.29236 -0.22385 -0.27014 -0.22454 -0.24792 -0.222 C -0.24549 -0.22177 -0.2441 -0.2176 -0.24167 -0.21644 C -0.23385 -0.21251 -0.22413 -0.21366 -0.21667 -0.20811 C -0.19514 -0.19214 -0.21198 -0.20047 -0.19792 -0.19422 C -0.18889 -0.19514 -0.17899 -0.1919 -0.17083 -0.197 C -0.16806 -0.19862 -0.17396 -0.20417 -0.175 -0.20811 C -0.17917 -0.22269 -0.17326 -0.2176 -0.18333 -0.222 C -0.18403 -0.22477 -0.18368 -0.22871 -0.18542 -0.23033 C -0.18906 -0.2338 -0.19792 -0.23589 -0.19792 -0.23589 C -0.19931 -0.23311 -0.20312 -0.23056 -0.20208 -0.22755 C -0.20087 -0.22408 -0.19635 -0.22616 -0.19375 -0.22477 C -0.19149 -0.22339 -0.18958 -0.22107 -0.1875 -0.21922 C -0.17899 -0.22292 -0.17257 -0.22269 -0.18542 -0.24422 C -0.18819 -0.24885 -0.19792 -0.24977 -0.19792 -0.24977 C -0.20139 -0.24885 -0.20538 -0.24954 -0.20833 -0.247 C -0.21024 -0.24538 -0.21042 -0.24167 -0.21042 -0.23866 C -0.21042 -0.21644 -0.20903 -0.21389 -0.19583 -0.20811 C -0.19392 -0.20973 -0.18021 -0.21899 -0.17917 -0.22477 C -0.1783 -0.2294 -0.17882 -0.23542 -0.18125 -0.23866 C -0.18437 -0.24283 -0.19375 -0.24422 -0.19375 -0.24422 C -0.20903 -0.24005 -0.20122 -0.24399 -0.21667 -0.23033 C -0.21962 -0.22778 -0.22361 -0.22871 -0.22708 -0.22755 C -0.23403 -0.22501 -0.24115 -0.22269 -0.24792 -0.21922 C -0.26667 -0.20973 -0.28646 -0.2007 -0.30625 -0.19422 C -0.3099 -0.17964 -0.31562 -0.18288 -0.32708 -0.18033 C -0.33889 -0.18126 -0.35069 -0.18149 -0.3625 -0.18311 C -0.36979 -0.18403 -0.3684 -0.18751 -0.375 -0.19144 C -0.37899 -0.19376 -0.38333 -0.19514 -0.3875 -0.197 C -0.39514 -0.20047 -0.40451 -0.2007 -0.40833 -0.21089 " pathEditMode="relative" ptsTypes="ffffffffffffffffffffffffffffffA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1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admin\Desktop\a15445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3137771" y="1478853"/>
            <a:ext cx="2544006" cy="3563980"/>
          </a:xfrm>
          <a:prstGeom prst="rect">
            <a:avLst/>
          </a:prstGeom>
          <a:noFill/>
        </p:spPr>
      </p:pic>
      <p:pic>
        <p:nvPicPr>
          <p:cNvPr id="11" name="Picture 2" descr="http://ustroim-prazdnik.info/_ph/16/434138247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067944" y="1340768"/>
            <a:ext cx="1449628" cy="1458762"/>
          </a:xfrm>
          <a:prstGeom prst="rect">
            <a:avLst/>
          </a:prstGeom>
          <a:noFill/>
        </p:spPr>
      </p:pic>
      <p:pic>
        <p:nvPicPr>
          <p:cNvPr id="12" name="Picture 2" descr="http://img-fotki.yandex.ru/get/5213/47407354.26a/0_8d6d1_6e8e9fc_orig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75856" y="5445224"/>
            <a:ext cx="2016224" cy="1079455"/>
          </a:xfrm>
          <a:prstGeom prst="rect">
            <a:avLst/>
          </a:prstGeom>
          <a:noFill/>
        </p:spPr>
      </p:pic>
      <p:pic>
        <p:nvPicPr>
          <p:cNvPr id="14" name="Picture 14" descr="http://smiles24.ru/data/smiles/anime-kukly-2874.gif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flipH="1">
            <a:off x="6875967" y="4581128"/>
            <a:ext cx="1622581" cy="1872208"/>
          </a:xfrm>
          <a:prstGeom prst="rect">
            <a:avLst/>
          </a:prstGeom>
          <a:noFill/>
        </p:spPr>
      </p:pic>
      <p:pic>
        <p:nvPicPr>
          <p:cNvPr id="15" name="Picture 35" descr="http://smayli.ru/data/smiles/kukli-2906.gif"/>
          <p:cNvPicPr>
            <a:picLocks noChangeAspect="1" noChangeArrowheads="1" noCrop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83567" y="476672"/>
            <a:ext cx="1512169" cy="1744810"/>
          </a:xfrm>
          <a:prstGeom prst="rect">
            <a:avLst/>
          </a:prstGeom>
          <a:noFill/>
        </p:spPr>
      </p:pic>
      <p:pic>
        <p:nvPicPr>
          <p:cNvPr id="10" name="Picture 4" descr="https://cdn-grid.fotosearch.lt/CSP/CSP364/gouache-with-brush-standartin%C4%97s-nuotraukos__k3646344.jpg"/>
          <p:cNvPicPr>
            <a:picLocks noChangeAspect="1" noChangeArrowheads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7944" y="2492896"/>
            <a:ext cx="1368152" cy="1254139"/>
          </a:xfrm>
          <a:prstGeom prst="rect">
            <a:avLst/>
          </a:prstGeom>
          <a:noFill/>
        </p:spPr>
      </p:pic>
      <p:pic>
        <p:nvPicPr>
          <p:cNvPr id="16" name="Picture 6" descr="http://sweetclipart.com/multisite/sweetclipart/files/fingerpainting_kid.png"/>
          <p:cNvPicPr>
            <a:picLocks noChangeAspect="1" noChangeArrowheads="1"/>
          </p:cNvPicPr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4509120"/>
            <a:ext cx="1512168" cy="1656184"/>
          </a:xfrm>
          <a:prstGeom prst="rect">
            <a:avLst/>
          </a:prstGeom>
          <a:noFill/>
        </p:spPr>
      </p:pic>
      <p:pic>
        <p:nvPicPr>
          <p:cNvPr id="17" name="Picture 4" descr="http://www.dou3.edukuitun.ru/files/risuet.pn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 flipH="1">
            <a:off x="7020272" y="620687"/>
            <a:ext cx="1402958" cy="14469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731</TotalTime>
  <Words>124</Words>
  <Application>Microsoft Office PowerPoint</Application>
  <PresentationFormat>Экран (4:3)</PresentationFormat>
  <Paragraphs>27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Дидактическое мультимедийное пособие  для детей 3 – 5 лет   «Волшебная кисточка»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натали</cp:lastModifiedBy>
  <cp:revision>85</cp:revision>
  <dcterms:created xsi:type="dcterms:W3CDTF">2015-03-23T10:40:52Z</dcterms:created>
  <dcterms:modified xsi:type="dcterms:W3CDTF">2022-10-18T06:48:18Z</dcterms:modified>
</cp:coreProperties>
</file>