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5" r:id="rId3"/>
    <p:sldId id="25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7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720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19.10.2022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39552" y="620688"/>
            <a:ext cx="7992888" cy="56886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3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2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audio" Target="../media/audio5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audio" Target="../media/audio2.wav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7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6.wav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audio" Target="../media/audio4.wav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6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6.wav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15.jpeg"/><Relationship Id="rId1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audio" Target="../media/audio6.wav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9.pn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image" Target="../media/image7.jpeg"/><Relationship Id="rId12" Type="http://schemas.openxmlformats.org/officeDocument/2006/relationships/image" Target="../media/image2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audio" Target="../media/audio2.wav"/><Relationship Id="rId9" Type="http://schemas.openxmlformats.org/officeDocument/2006/relationships/image" Target="../media/image15.jpeg"/><Relationship Id="rId1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2.jpeg"/><Relationship Id="rId3" Type="http://schemas.openxmlformats.org/officeDocument/2006/relationships/image" Target="../media/image5.jpeg"/><Relationship Id="rId7" Type="http://schemas.openxmlformats.org/officeDocument/2006/relationships/audio" Target="../media/audio3.wav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0.jpeg"/><Relationship Id="rId5" Type="http://schemas.openxmlformats.org/officeDocument/2006/relationships/image" Target="../media/image6.jpeg"/><Relationship Id="rId15" Type="http://schemas.openxmlformats.org/officeDocument/2006/relationships/image" Target="../media/image14.jpeg"/><Relationship Id="rId10" Type="http://schemas.openxmlformats.org/officeDocument/2006/relationships/audio" Target="../media/audio4.wav"/><Relationship Id="rId4" Type="http://schemas.openxmlformats.org/officeDocument/2006/relationships/audio" Target="../media/audio2.wav"/><Relationship Id="rId9" Type="http://schemas.openxmlformats.org/officeDocument/2006/relationships/image" Target="../media/image9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4544" y="692696"/>
            <a:ext cx="97930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«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Назови и раскрась</a:t>
            </a:r>
            <a:r>
              <a:rPr lang="ru-RU" sz="72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»</a:t>
            </a:r>
            <a:endParaRPr lang="ru-RU" sz="72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" name="AutoShape 2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ds02.infourok.ru/uploads/ex/0330/00002a3f-db44e327/hello_html_253759f2.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img-fotki.yandex.ru/get/26001/115352506.186/0_be5dc_bfb0548f_XL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72705" y="2599210"/>
            <a:ext cx="3798590" cy="261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0.pic4you.ru/allimage/y2012/03-01/12216/176809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84473" y="2170840"/>
            <a:ext cx="2088232" cy="2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s0.pic4you.ru/allimage/y2012/03-01/12216/176809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96268" y="2170840"/>
            <a:ext cx="2088232" cy="251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6286512" y="5214950"/>
            <a:ext cx="228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800" b="1" dirty="0" smtClean="0">
                <a:solidFill>
                  <a:srgbClr val="FF0000"/>
                </a:solidFill>
              </a:rPr>
              <a:t>Воспитатель </a:t>
            </a:r>
            <a:r>
              <a:rPr lang="ru-RU" sz="2800" b="1" dirty="0" err="1" smtClean="0">
                <a:solidFill>
                  <a:srgbClr val="FF0000"/>
                </a:solidFill>
              </a:rPr>
              <a:t>Носкова</a:t>
            </a:r>
            <a:r>
              <a:rPr lang="ru-RU" sz="2800" b="1" dirty="0" smtClean="0">
                <a:solidFill>
                  <a:srgbClr val="FF0000"/>
                </a:solidFill>
              </a:rPr>
              <a:t> А.С.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Колокольчик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hlinkshowjump?jump=nextslide">
              <a:snd r:embed="rId14" name="Как много ты знаешь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6032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hlinkshowjump?jump=nextslide">
              <a:snd r:embed="rId4" name="Да - это векрный ответ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13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721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10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7733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5614674"/>
            <a:ext cx="73808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Ура! Мой подарок готов!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63788" y="837264"/>
            <a:ext cx="3816424" cy="4751976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168713" y="535478"/>
            <a:ext cx="540000" cy="540000"/>
          </a:xfrm>
          <a:prstGeom prst="mathMultiply">
            <a:avLst/>
          </a:prstGeom>
          <a:solidFill>
            <a:srgbClr val="FFFF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989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2339752" y="548680"/>
            <a:ext cx="6336704" cy="3600400"/>
          </a:xfrm>
          <a:prstGeom prst="cloudCallout">
            <a:avLst>
              <a:gd name="adj1" fmla="val -40226"/>
              <a:gd name="adj2" fmla="val 5196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приготовила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подарок для своего друга, но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 раскрасила его. Помогите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мне в этом.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Находите карточки с цветами и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картинка постепенно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раскрасится</a:t>
            </a:r>
          </a:p>
        </p:txBody>
      </p:sp>
      <p:pic>
        <p:nvPicPr>
          <p:cNvPr id="1026" name="Picture 2" descr="http://s0.pic4you.ru/allimage/y2012/03-01/12216/1768094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449999" y="3406230"/>
            <a:ext cx="245006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7324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hlinkshowjump?jump=nextslide">
              <a:snd r:embed="rId9" name="Верно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 r="1000"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Василёк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hlinkshowjump?jump=nextslide">
              <a:snd r:embed="rId12" name="Как много ты знаешь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5287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hlinkshowjump?jump=nextslide">
              <a:snd r:embed="rId7" name="молодец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10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Ландыш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0432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hlinkshowjump?jump=nextslide">
              <a:snd r:embed="rId6" name="Да - это векрный ответ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Фиалка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9271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Гвоздика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hlinkshowjump?jump=nextslide">
              <a:snd r:embed="rId13" name="молодец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750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hlinkshowjump?jump=nextslide">
              <a:snd r:embed="rId2" name="Да - это векрный ответ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noaction">
              <a:snd r:embed="rId8" name="Какой ты не внимательный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Одуванчик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6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9845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69529" y="836712"/>
            <a:ext cx="1152128" cy="1512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7401276" y="2672916"/>
            <a:ext cx="1152128" cy="1512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7385403" y="4509120"/>
            <a:ext cx="1152128" cy="1512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" action="ppaction://noaction">
              <a:snd r:embed="rId7" name="Какой ты не внимательный.wav"/>
            </a:hlinkClick>
          </p:cNvPr>
          <p:cNvSpPr/>
          <p:nvPr/>
        </p:nvSpPr>
        <p:spPr>
          <a:xfrm>
            <a:off x="6012160" y="836712"/>
            <a:ext cx="1152000" cy="1512000"/>
          </a:xfrm>
          <a:prstGeom prst="rect">
            <a:avLst/>
          </a:prstGeom>
          <a:blipFill dpi="0" rotWithShape="1"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6043907" y="2672916"/>
            <a:ext cx="1152128" cy="151200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Click r:id="" action="ppaction://hlinkshowjump?jump=nextslide">
              <a:snd r:embed="rId10" name="Верно.wav"/>
            </a:hlinkClick>
          </p:cNvPr>
          <p:cNvSpPr/>
          <p:nvPr/>
        </p:nvSpPr>
        <p:spPr>
          <a:xfrm>
            <a:off x="6028034" y="4509120"/>
            <a:ext cx="1152128" cy="151200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865312"/>
            <a:ext cx="3816424" cy="4751976"/>
          </a:xfrm>
          <a:prstGeom prst="rect">
            <a:avLst/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979712" y="561467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4800" b="1" dirty="0" smtClean="0">
                <a:ln w="19050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Тюльпан </a:t>
            </a:r>
            <a:endParaRPr lang="ru-RU" sz="4800" b="1" dirty="0">
              <a:ln w="19050">
                <a:solidFill>
                  <a:schemeClr val="accent2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76578" y="836712"/>
            <a:ext cx="1152128" cy="1512000"/>
          </a:xfrm>
          <a:prstGeom prst="rect">
            <a:avLst/>
          </a:prstGeom>
          <a:blipFill>
            <a:blip r:embed="rId1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" action="ppaction://noaction">
              <a:snd r:embed="rId4" name="Попробуй ещё.wav"/>
            </a:hlinkClick>
          </p:cNvPr>
          <p:cNvSpPr/>
          <p:nvPr/>
        </p:nvSpPr>
        <p:spPr>
          <a:xfrm>
            <a:off x="608325" y="2672916"/>
            <a:ext cx="1152128" cy="15120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" action="ppaction://noaction">
              <a:snd r:embed="rId2" name="ой-ой.wav"/>
            </a:hlinkClick>
          </p:cNvPr>
          <p:cNvSpPr/>
          <p:nvPr/>
        </p:nvSpPr>
        <p:spPr>
          <a:xfrm>
            <a:off x="592452" y="4509120"/>
            <a:ext cx="1152128" cy="1512000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a:blip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371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6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974806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50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Цветы</dc:title>
  <dc:creator>Фокина Лидия Петровна</dc:creator>
  <cp:keywords>Интерактивная игра</cp:keywords>
  <cp:lastModifiedBy>натали</cp:lastModifiedBy>
  <cp:revision>64</cp:revision>
  <dcterms:created xsi:type="dcterms:W3CDTF">2014-07-06T18:18:01Z</dcterms:created>
  <dcterms:modified xsi:type="dcterms:W3CDTF">2022-10-19T10:11:20Z</dcterms:modified>
</cp:coreProperties>
</file>