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хохлома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928934"/>
            <a:ext cx="3629025" cy="3752850"/>
          </a:xfrm>
          <a:prstGeom prst="rect">
            <a:avLst/>
          </a:prstGeom>
        </p:spPr>
      </p:pic>
      <p:pic>
        <p:nvPicPr>
          <p:cNvPr id="7" name="Рисунок 6" descr="Бар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86644" y="214290"/>
            <a:ext cx="1547805" cy="28704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43372" y="3643314"/>
            <a:ext cx="4857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tx2">
                    <a:lumMod val="50000"/>
                  </a:schemeClr>
                </a:solidFill>
              </a:rPr>
              <a:t>Дидактическая игра по изобразительной деятельности для детей старшего дошкольного возраста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28662" y="0"/>
            <a:ext cx="550072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НАШИ ЛЮБИМЫЕ </a:t>
            </a:r>
          </a:p>
          <a:p>
            <a:pPr algn="ctr"/>
            <a:r>
              <a:rPr lang="ru-RU" sz="6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</a:rPr>
              <a:t>УЗОРЫ!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toy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1052736"/>
            <a:ext cx="4357686" cy="55052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79912" y="1700808"/>
            <a:ext cx="5223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aettenschweiler" pitchFamily="34" charset="0"/>
              </a:rPr>
              <a:t>МОЛОДЦЫ</a:t>
            </a:r>
            <a:r>
              <a:rPr lang="ru-RU" sz="8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Haettenschweiler" pitchFamily="34" charset="0"/>
              </a:rPr>
              <a:t> !</a:t>
            </a:r>
          </a:p>
        </p:txBody>
      </p:sp>
      <p:pic>
        <p:nvPicPr>
          <p:cNvPr id="5" name="Рисунок 4" descr="Баран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3286124"/>
            <a:ext cx="1452564" cy="2693846"/>
          </a:xfrm>
          <a:prstGeom prst="rect">
            <a:avLst/>
          </a:prstGeom>
        </p:spPr>
      </p:pic>
    </p:spTree>
  </p:cSld>
  <p:clrMapOvr>
    <a:masterClrMapping/>
  </p:clrMapOvr>
  <p:transition spd="med">
    <p:wheel spokes="8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814" y="3409963"/>
            <a:ext cx="3095186" cy="3448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го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714644" cy="3619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857488" y="214291"/>
            <a:ext cx="5929354" cy="3877985"/>
          </a:xfrm>
          <a:prstGeom prst="rect">
            <a:avLst/>
          </a:prstGeom>
          <a:noFill/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Цель игры: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закрепить знания о  декоративном искусстве, о народных игрушках; </a:t>
            </a:r>
          </a:p>
          <a:p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упражнять в умении различать виды росписи (хохломская, городецкая и др.).</a:t>
            </a: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3500439"/>
            <a:ext cx="571504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Правила:  </a:t>
            </a:r>
            <a:r>
              <a: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прочитать задание и наводить курсор  точно на картинку (правильный ответ –картинка остается на экране, неправильный ответ- картинка исчезает).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spli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191f43b2b6476f68c08ec3f09d25619.jpg - копия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52"/>
            <a:ext cx="2238375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7" y="5857892"/>
            <a:ext cx="84296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400" b="1" dirty="0">
                <a:solidFill>
                  <a:schemeClr val="bg1"/>
                </a:solidFill>
              </a:rPr>
              <a:t>Найдите  картинки с элементами,  которые используются  в дымковской росписи.  </a:t>
            </a:r>
          </a:p>
        </p:txBody>
      </p:sp>
      <p:pic>
        <p:nvPicPr>
          <p:cNvPr id="9" name="Рисунок 8" descr="5191f43b2b6476f68c08ec3f09d25619.jp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2285992"/>
            <a:ext cx="1781175" cy="3429000"/>
          </a:xfrm>
          <a:prstGeom prst="rect">
            <a:avLst/>
          </a:prstGeom>
        </p:spPr>
      </p:pic>
      <p:pic>
        <p:nvPicPr>
          <p:cNvPr id="10" name="Рисунок 9" descr="дым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857496"/>
            <a:ext cx="3803879" cy="2533643"/>
          </a:xfrm>
          <a:prstGeom prst="rect">
            <a:avLst/>
          </a:prstGeom>
        </p:spPr>
      </p:pic>
      <p:pic>
        <p:nvPicPr>
          <p:cNvPr id="11" name="Рисунок 10" descr="жест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285728"/>
            <a:ext cx="2857500" cy="2162175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29256" y="3143248"/>
            <a:ext cx="3148668" cy="2571744"/>
          </a:xfrm>
          <a:prstGeom prst="rect">
            <a:avLst/>
          </a:prstGeom>
        </p:spPr>
      </p:pic>
      <p:pic>
        <p:nvPicPr>
          <p:cNvPr id="4" name="Рисунок 3" descr="тв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2928958" cy="2928958"/>
          </a:xfrm>
          <a:prstGeom prst="rect">
            <a:avLst/>
          </a:prstGeom>
        </p:spPr>
      </p:pic>
      <p:pic>
        <p:nvPicPr>
          <p:cNvPr id="5" name="Рисунок 4" descr="бого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4000496" cy="2665330"/>
          </a:xfrm>
          <a:prstGeom prst="rect">
            <a:avLst/>
          </a:prstGeom>
        </p:spPr>
      </p:pic>
      <p:pic>
        <p:nvPicPr>
          <p:cNvPr id="6" name="Рисунок 5" descr="Баран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428604"/>
            <a:ext cx="1810462" cy="3357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14678" y="6286520"/>
            <a:ext cx="510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Найдите дымковскую игрушку.</a:t>
            </a: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ohloma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43570" y="3357562"/>
            <a:ext cx="2786082" cy="2746281"/>
          </a:xfrm>
          <a:prstGeom prst="rect">
            <a:avLst/>
          </a:prstGeom>
        </p:spPr>
      </p:pic>
      <p:pic>
        <p:nvPicPr>
          <p:cNvPr id="5" name="Рисунок 4" descr="гжель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285728"/>
            <a:ext cx="2149412" cy="2981748"/>
          </a:xfrm>
          <a:prstGeom prst="rect">
            <a:avLst/>
          </a:prstGeom>
        </p:spPr>
      </p:pic>
      <p:pic>
        <p:nvPicPr>
          <p:cNvPr id="6" name="Рисунок 5" descr="поднос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357166"/>
            <a:ext cx="3428992" cy="2571744"/>
          </a:xfrm>
          <a:prstGeom prst="rect">
            <a:avLst/>
          </a:prstGeom>
        </p:spPr>
      </p:pic>
      <p:pic>
        <p:nvPicPr>
          <p:cNvPr id="8" name="Рисунок 7" descr="хохлома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0"/>
            <a:ext cx="1785950" cy="3027034"/>
          </a:xfrm>
          <a:prstGeom prst="rect">
            <a:avLst/>
          </a:prstGeom>
        </p:spPr>
      </p:pic>
      <p:pic>
        <p:nvPicPr>
          <p:cNvPr id="9" name="Рисунок 8" descr="хохл.jpg"/>
          <p:cNvPicPr>
            <a:picLocks noChangeAspect="1"/>
          </p:cNvPicPr>
          <p:nvPr/>
        </p:nvPicPr>
        <p:blipFill>
          <a:blip r:embed="rId6" cstate="print">
            <a:lum contrast="30000"/>
          </a:blip>
          <a:stretch>
            <a:fillRect/>
          </a:stretch>
        </p:blipFill>
        <p:spPr>
          <a:xfrm>
            <a:off x="428596" y="3247109"/>
            <a:ext cx="3143272" cy="294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642910" y="6286520"/>
            <a:ext cx="7887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Найдите предметы, которые расписаны в стиле хохлома.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94444E-6 7.40741E-7 L -0.37794 7.40741E-7 " pathEditMode="relative" ptsTypes="AA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7.40741E-7 L 0.071 0.23079 " pathEditMode="relative" ptsTypes="AA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конь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0" y="1214422"/>
            <a:ext cx="5126928" cy="4187531"/>
          </a:xfrm>
          <a:prstGeom prst="rect">
            <a:avLst/>
          </a:prstGeom>
        </p:spPr>
      </p:pic>
      <p:pic>
        <p:nvPicPr>
          <p:cNvPr id="3" name="Рисунок 2" descr="горд - копия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3286125" cy="1143000"/>
          </a:xfrm>
          <a:prstGeom prst="rect">
            <a:avLst/>
          </a:prstGeom>
        </p:spPr>
      </p:pic>
      <p:pic>
        <p:nvPicPr>
          <p:cNvPr id="4" name="Рисунок 3" descr="горд -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1571612"/>
            <a:ext cx="3190875" cy="1181100"/>
          </a:xfrm>
          <a:prstGeom prst="rect">
            <a:avLst/>
          </a:prstGeom>
        </p:spPr>
      </p:pic>
      <p:pic>
        <p:nvPicPr>
          <p:cNvPr id="5" name="Рисунок 4" descr="гор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4643446"/>
            <a:ext cx="3014661" cy="1734097"/>
          </a:xfrm>
          <a:prstGeom prst="rect">
            <a:avLst/>
          </a:prstGeom>
        </p:spPr>
      </p:pic>
      <p:pic>
        <p:nvPicPr>
          <p:cNvPr id="6" name="Рисунок 5" descr="дым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4282" y="2928934"/>
            <a:ext cx="3286147" cy="14567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5715016"/>
            <a:ext cx="47632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Определите, какими элементами </a:t>
            </a:r>
          </a:p>
          <a:p>
            <a:r>
              <a:rPr lang="ru-RU" sz="2400" b="1" dirty="0">
                <a:solidFill>
                  <a:schemeClr val="bg1"/>
                </a:solidFill>
              </a:rPr>
              <a:t>расписана эта лошадка.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ородец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835" y="188640"/>
            <a:ext cx="2371732" cy="3434070"/>
          </a:xfrm>
          <a:prstGeom prst="rect">
            <a:avLst/>
          </a:prstGeom>
        </p:spPr>
      </p:pic>
      <p:pic>
        <p:nvPicPr>
          <p:cNvPr id="3" name="Рисунок 2" descr="городец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3786190"/>
            <a:ext cx="2713986" cy="2701924"/>
          </a:xfrm>
          <a:prstGeom prst="rect">
            <a:avLst/>
          </a:prstGeom>
        </p:spPr>
      </p:pic>
      <p:pic>
        <p:nvPicPr>
          <p:cNvPr id="5" name="Рисунок 4" descr="шкатул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00760" y="285728"/>
            <a:ext cx="2857496" cy="285749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3438" y="5286388"/>
            <a:ext cx="41433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Найдите предметы городецкой росписи.</a:t>
            </a:r>
          </a:p>
        </p:txBody>
      </p:sp>
      <p:pic>
        <p:nvPicPr>
          <p:cNvPr id="7" name="Рисунок 6" descr="прял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43240" y="1286128"/>
            <a:ext cx="2503171" cy="3750069"/>
          </a:xfrm>
          <a:prstGeom prst="rect">
            <a:avLst/>
          </a:prstGeom>
        </p:spPr>
      </p:pic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и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7950" y="285728"/>
            <a:ext cx="2564741" cy="3259359"/>
          </a:xfrm>
          <a:prstGeom prst="rect">
            <a:avLst/>
          </a:prstGeom>
        </p:spPr>
      </p:pic>
      <p:pic>
        <p:nvPicPr>
          <p:cNvPr id="4" name="Рисунок 3" descr="пету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000108"/>
            <a:ext cx="2428892" cy="3157560"/>
          </a:xfrm>
          <a:prstGeom prst="rect">
            <a:avLst/>
          </a:prstGeom>
        </p:spPr>
      </p:pic>
      <p:pic>
        <p:nvPicPr>
          <p:cNvPr id="5" name="Рисунок 4" descr="богор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6050" y="642918"/>
            <a:ext cx="3273879" cy="2181222"/>
          </a:xfrm>
          <a:prstGeom prst="rect">
            <a:avLst/>
          </a:prstGeom>
        </p:spPr>
      </p:pic>
      <p:pic>
        <p:nvPicPr>
          <p:cNvPr id="6" name="Рисунок 5" descr="богор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2066" y="3786190"/>
            <a:ext cx="3186286" cy="27146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44" y="4929198"/>
            <a:ext cx="48538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Какие из представленных игрушек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</a:rPr>
              <a:t>называются </a:t>
            </a:r>
            <a:r>
              <a:rPr lang="ru-RU" sz="2400" b="1" dirty="0" err="1">
                <a:solidFill>
                  <a:schemeClr val="bg1"/>
                </a:solidFill>
              </a:rPr>
              <a:t>богородскими</a:t>
            </a:r>
            <a:r>
              <a:rPr lang="ru-RU" sz="2400" b="1" dirty="0">
                <a:solidFill>
                  <a:schemeClr val="bg1"/>
                </a:solidFill>
              </a:rPr>
              <a:t>?</a:t>
            </a:r>
          </a:p>
        </p:txBody>
      </p:sp>
    </p:spTree>
  </p:cSld>
  <p:clrMapOvr>
    <a:masterClrMapping/>
  </p:clrMapOvr>
  <p:transition spd="med">
    <p:pull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911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9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" accel="50000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13">
                                          <p:stCondLst>
                                            <p:cond delay="3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83" decel="50000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гжель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1637" y="3714753"/>
            <a:ext cx="2697148" cy="2643206"/>
          </a:xfrm>
          <a:prstGeom prst="rect">
            <a:avLst/>
          </a:prstGeom>
        </p:spPr>
      </p:pic>
      <p:pic>
        <p:nvPicPr>
          <p:cNvPr id="3" name="Рисунок 2" descr="433149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57166"/>
            <a:ext cx="2357454" cy="2969443"/>
          </a:xfrm>
          <a:prstGeom prst="rect">
            <a:avLst/>
          </a:prstGeom>
        </p:spPr>
      </p:pic>
      <p:pic>
        <p:nvPicPr>
          <p:cNvPr id="4" name="Рисунок 3" descr="гжель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428604"/>
            <a:ext cx="2714644" cy="27757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0496" y="464344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Найдите четвертое лишнее. Как называется «сине-белая» роспись?</a:t>
            </a:r>
          </a:p>
        </p:txBody>
      </p:sp>
      <p:pic>
        <p:nvPicPr>
          <p:cNvPr id="7" name="Рисунок 6" descr="твер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3636" y="571480"/>
            <a:ext cx="2714644" cy="2714644"/>
          </a:xfrm>
          <a:prstGeom prst="rect">
            <a:avLst/>
          </a:prstGeom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122</Words>
  <Application>Microsoft Office PowerPoint</Application>
  <PresentationFormat>Экран (4:3)</PresentationFormat>
  <Paragraphs>19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Haettenschweiler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Тёма</cp:lastModifiedBy>
  <cp:revision>24</cp:revision>
  <dcterms:created xsi:type="dcterms:W3CDTF">2015-04-19T16:23:49Z</dcterms:created>
  <dcterms:modified xsi:type="dcterms:W3CDTF">2022-10-19T14:21:44Z</dcterms:modified>
</cp:coreProperties>
</file>