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00" r:id="rId4"/>
    <p:sldId id="257" r:id="rId5"/>
    <p:sldId id="278" r:id="rId6"/>
    <p:sldId id="298" r:id="rId7"/>
    <p:sldId id="275" r:id="rId8"/>
    <p:sldId id="280" r:id="rId9"/>
    <p:sldId id="274" r:id="rId10"/>
    <p:sldId id="282" r:id="rId11"/>
    <p:sldId id="273" r:id="rId12"/>
    <p:sldId id="284" r:id="rId13"/>
    <p:sldId id="272" r:id="rId14"/>
    <p:sldId id="286" r:id="rId15"/>
    <p:sldId id="270" r:id="rId16"/>
    <p:sldId id="290" r:id="rId17"/>
    <p:sldId id="269" r:id="rId18"/>
    <p:sldId id="292" r:id="rId19"/>
    <p:sldId id="268" r:id="rId20"/>
    <p:sldId id="294" r:id="rId21"/>
    <p:sldId id="303" r:id="rId22"/>
    <p:sldId id="267" r:id="rId23"/>
    <p:sldId id="302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26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BF5"/>
    <a:srgbClr val="5CDB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>
      <p:cViewPr varScale="1">
        <p:scale>
          <a:sx n="64" d="100"/>
          <a:sy n="64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4E343-55BB-47AE-B059-AACF070086D7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8B588-27C7-4D92-914D-34649F0D69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47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У № 44\для мимио\_Работа над проектом\Неоптимизированные фоны\картинка дл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4595"/>
            <a:ext cx="9144000" cy="69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2976" y="214290"/>
            <a:ext cx="6924891" cy="31739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Интерактивная игра: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 сказку</a:t>
            </a:r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1538" y="3429000"/>
            <a:ext cx="68133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(по произведениям К.И Чуковского, С.Я. Маршака</a:t>
            </a:r>
            <a:r>
              <a:rPr lang="ru-RU" sz="2400" dirty="0" smtClean="0"/>
              <a:t>)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 smtClean="0"/>
              <a:t>                        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Воспитатель: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АИТОВА Г. И.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279" y="3713019"/>
            <a:ext cx="1874460" cy="3023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-185514"/>
            <a:ext cx="2857899" cy="2857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5704" y="3593404"/>
            <a:ext cx="2499577" cy="3231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735" y="43267"/>
            <a:ext cx="1858186" cy="322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2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6313" y="1417638"/>
            <a:ext cx="3075906" cy="1811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3966" y="2792895"/>
            <a:ext cx="4545727" cy="3982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8123" y="2768487"/>
            <a:ext cx="3170868" cy="38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47048"/>
            <a:ext cx="4680520" cy="61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2316695"/>
            <a:ext cx="3096344" cy="4541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2924944"/>
            <a:ext cx="3672408" cy="3678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1375" y="703617"/>
            <a:ext cx="3955111" cy="44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img-fotki.yandex.ru/get/95108/344179088.d/0_22e151_3376ecf6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57336"/>
            <a:ext cx="4824536" cy="63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5" y="2937415"/>
            <a:ext cx="4499992" cy="359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389" y="4365104"/>
            <a:ext cx="2016224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845423"/>
            <a:ext cx="2246814" cy="33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012" y="331121"/>
            <a:ext cx="4584251" cy="60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28" y="3001258"/>
            <a:ext cx="3851920" cy="3856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082613"/>
            <a:ext cx="2880320" cy="345740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221934" y="1109704"/>
            <a:ext cx="4280966" cy="2396171"/>
            <a:chOff x="2267744" y="1039692"/>
            <a:chExt cx="4280966" cy="239617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62417" y="1039692"/>
              <a:ext cx="2186293" cy="231966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7744" y="1039692"/>
              <a:ext cx="2232248" cy="2396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" y="-150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88640"/>
            <a:ext cx="4848472" cy="64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5047" y="4446850"/>
            <a:ext cx="3169816" cy="2078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97" y="3212976"/>
            <a:ext cx="2331831" cy="3516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414" y="1196752"/>
            <a:ext cx="3725168" cy="27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7764" y="311799"/>
            <a:ext cx="4788532" cy="63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540" y="4661551"/>
            <a:ext cx="1653170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933056"/>
            <a:ext cx="2880320" cy="2567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87441"/>
            <a:ext cx="51788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46523"/>
            <a:ext cx="2808312" cy="2340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140968"/>
            <a:ext cx="3168010" cy="3168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944193"/>
            <a:ext cx="2898475" cy="26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132" y="2161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91383"/>
            <a:ext cx="4752528" cy="62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8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132" y="2161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7542" y="787391"/>
            <a:ext cx="2133739" cy="3480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7583" y="2527528"/>
            <a:ext cx="4221088" cy="4221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65" y="2161892"/>
            <a:ext cx="450219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132" y="2161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6212" y="185706"/>
            <a:ext cx="4913589" cy="64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70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797" y="2784187"/>
            <a:ext cx="2438405" cy="21579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59" y="1291228"/>
            <a:ext cx="3229213" cy="2857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6906" y="2876555"/>
            <a:ext cx="3441720" cy="3816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37751">
            <a:off x="6084168" y="1124744"/>
            <a:ext cx="2496331" cy="35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9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792" y="1600200"/>
            <a:ext cx="3428416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788" y="146008"/>
            <a:ext cx="4973732" cy="65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8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5786" y="2865606"/>
            <a:ext cx="2772428" cy="199515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293096"/>
            <a:ext cx="2772428" cy="1995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7883" y="3223356"/>
            <a:ext cx="2952328" cy="3096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123" y="645479"/>
            <a:ext cx="3977874" cy="36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9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640" y="1600200"/>
            <a:ext cx="3398720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57088"/>
            <a:ext cx="4613634" cy="61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29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2523" y="1600200"/>
            <a:ext cx="3998954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9" y="3409605"/>
            <a:ext cx="2664296" cy="3015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370" y="3409605"/>
            <a:ext cx="4340630" cy="3488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548678"/>
            <a:ext cx="4212469" cy="347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37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1499" y="1600200"/>
            <a:ext cx="3401001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535" y="188640"/>
            <a:ext cx="4664929" cy="62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6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75860"/>
            <a:ext cx="4608512" cy="61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786" y="2257995"/>
            <a:ext cx="4858428" cy="3210373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6252" y="791283"/>
            <a:ext cx="3391892" cy="2241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204864"/>
            <a:ext cx="1912435" cy="3935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767" y="3729975"/>
            <a:ext cx="3135827" cy="24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8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152" y="1600200"/>
            <a:ext cx="3461696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60648"/>
            <a:ext cx="4680520" cy="61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5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9644" y="-243408"/>
            <a:ext cx="9584098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08520" y="3876489"/>
            <a:ext cx="94632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«Через сказку, фантазию, игру-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Через неповторимое детское творчество-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Верная дорога к сердцу ребенка»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          </a:t>
            </a:r>
            <a:r>
              <a:rPr lang="ru-RU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В.А.Сухомлинский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2475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4877" y="917432"/>
            <a:ext cx="4159331" cy="2583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989" y="3168920"/>
            <a:ext cx="3757190" cy="3356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284984"/>
            <a:ext cx="2985364" cy="29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7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1722"/>
            <a:ext cx="9252963" cy="69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47890"/>
            <a:ext cx="4807758" cy="634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4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147"/>
            <a:ext cx="9161529" cy="687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052736"/>
            <a:ext cx="7632848" cy="2417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362" y="3933056"/>
            <a:ext cx="2983472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645024"/>
            <a:ext cx="2894082" cy="23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6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фо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52269"/>
            <a:ext cx="4536504" cy="62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2536" y="2564904"/>
            <a:ext cx="4395375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852936"/>
            <a:ext cx="360040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908720"/>
            <a:ext cx="2665815" cy="22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6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8640" y="569491"/>
            <a:ext cx="10893368" cy="571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49</Words>
  <Application>Microsoft Office PowerPoint</Application>
  <PresentationFormat>Экран (4:3)</PresentationFormat>
  <Paragraphs>19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ская</vt:lpstr>
      <vt:lpstr>Слайд 9</vt:lpstr>
      <vt:lpstr>ская</vt:lpstr>
      <vt:lpstr>Слайд 11</vt:lpstr>
      <vt:lpstr>ская</vt:lpstr>
      <vt:lpstr>Слайд 13</vt:lpstr>
      <vt:lpstr>ская</vt:lpstr>
      <vt:lpstr>Слайд 15</vt:lpstr>
      <vt:lpstr>ская</vt:lpstr>
      <vt:lpstr>Слайд 17</vt:lpstr>
      <vt:lpstr>ская</vt:lpstr>
      <vt:lpstr>Слайд 19</vt:lpstr>
      <vt:lpstr>ская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натали</cp:lastModifiedBy>
  <cp:revision>87</cp:revision>
  <dcterms:created xsi:type="dcterms:W3CDTF">2016-11-21T15:40:09Z</dcterms:created>
  <dcterms:modified xsi:type="dcterms:W3CDTF">2022-10-18T07:20:48Z</dcterms:modified>
</cp:coreProperties>
</file>