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D775E-EF5A-4850-B4AE-7249C8C60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A618D-D2E1-474F-B59F-6D5AF8EFF3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BDCF5-39EA-404D-9B0E-C71E3ADF2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331-4C49-44A0-A42C-B52A7A919F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5407-0EE8-477C-8A5D-03105724F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8E7D2-4106-4578-B609-3BB5970DF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81EF6-1300-4B7E-808A-A062A591C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427F9-7CBC-4B9F-87E9-362742CDC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EF328-2D42-43CD-AA4C-112608249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A488B-37B4-490C-823D-75ABC774A0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E48C4-D3F0-46A2-A8FB-CCEF7CE96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82EF324-4D71-4DAC-8F84-2227B51ECC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8.jpeg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4.png"/><Relationship Id="rId7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4.png"/><Relationship Id="rId7" Type="http://schemas.openxmlformats.org/officeDocument/2006/relationships/image" Target="../media/image2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7.png"/><Relationship Id="rId10" Type="http://schemas.openxmlformats.org/officeDocument/2006/relationships/image" Target="../media/image25.jpeg"/><Relationship Id="rId4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4.png"/><Relationship Id="rId7" Type="http://schemas.openxmlformats.org/officeDocument/2006/relationships/image" Target="../media/image2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27.png"/><Relationship Id="rId10" Type="http://schemas.openxmlformats.org/officeDocument/2006/relationships/image" Target="../media/image30.jpeg"/><Relationship Id="rId4" Type="http://schemas.openxmlformats.org/officeDocument/2006/relationships/image" Target="../media/image26.png"/><Relationship Id="rId9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1066800" y="609600"/>
            <a:ext cx="7162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000099"/>
                </a:solidFill>
              </a:rPr>
              <a:t>Муниципальное бюджетное дошкольное образовательное  учреждение</a:t>
            </a:r>
          </a:p>
          <a:p>
            <a:r>
              <a:rPr lang="ru-RU" sz="1600">
                <a:solidFill>
                  <a:srgbClr val="000099"/>
                </a:solidFill>
              </a:rPr>
              <a:t>                                       детский сад с. Грабово</a:t>
            </a: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5029200" y="5562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600">
                <a:solidFill>
                  <a:srgbClr val="000099"/>
                </a:solidFill>
              </a:rPr>
              <a:t>Подготовила: воспитатель Сероштанова Л.В.</a:t>
            </a:r>
          </a:p>
          <a:p>
            <a:pPr algn="r"/>
            <a:endParaRPr lang="ru-RU" sz="1600">
              <a:solidFill>
                <a:srgbClr val="000099"/>
              </a:solidFill>
            </a:endParaRPr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3717925" y="6096000"/>
            <a:ext cx="830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rgbClr val="000099"/>
                </a:solidFill>
              </a:rPr>
              <a:t>2022г.</a:t>
            </a:r>
            <a:r>
              <a:rPr lang="ru-RU"/>
              <a:t> </a:t>
            </a: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1066800" y="2133600"/>
            <a:ext cx="7539038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solidFill>
                  <a:srgbClr val="0000FF"/>
                </a:solidFill>
              </a:rPr>
              <a:t>Интерактивная игра</a:t>
            </a:r>
          </a:p>
          <a:p>
            <a:pPr algn="ctr"/>
            <a:r>
              <a:rPr lang="ru-RU" sz="2000">
                <a:solidFill>
                  <a:srgbClr val="0000FF"/>
                </a:solidFill>
              </a:rPr>
              <a:t> по художественно-эстетическому развитию</a:t>
            </a:r>
          </a:p>
          <a:p>
            <a:pPr algn="ctr"/>
            <a:endParaRPr lang="ru-RU" sz="2000">
              <a:solidFill>
                <a:srgbClr val="0000FF"/>
              </a:solidFill>
            </a:endParaRPr>
          </a:p>
          <a:p>
            <a:pPr algn="ctr"/>
            <a:r>
              <a:rPr lang="ru-RU" sz="2400">
                <a:solidFill>
                  <a:srgbClr val="0000FF"/>
                </a:solidFill>
              </a:rPr>
              <a:t>«КАРАНДАШИ»</a:t>
            </a:r>
          </a:p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s://i2.wp.com/fsd.multiurok.ru/html/2017/08/17/s_599583a1d4903/673705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146" y="4495800"/>
            <a:ext cx="2152429" cy="207414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44146" y="192271"/>
            <a:ext cx="2213927" cy="483799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500" spc="4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Цель игры:</a:t>
            </a:r>
            <a:endParaRPr lang="ru-RU" sz="2500" spc="4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0583" y="258327"/>
            <a:ext cx="7093417" cy="405231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r>
              <a:rPr lang="ru-RU" sz="2100" i="1" dirty="0">
                <a:solidFill>
                  <a:srgbClr val="002060"/>
                </a:solidFill>
              </a:rPr>
              <a:t>р</a:t>
            </a:r>
            <a:r>
              <a:rPr lang="ru-RU" sz="2100" i="1" dirty="0" smtClean="0">
                <a:solidFill>
                  <a:srgbClr val="002060"/>
                </a:solidFill>
              </a:rPr>
              <a:t>азвитие </a:t>
            </a:r>
            <a:r>
              <a:rPr lang="ru-RU" sz="2100" i="1" dirty="0">
                <a:solidFill>
                  <a:srgbClr val="002060"/>
                </a:solidFill>
              </a:rPr>
              <a:t>у детей </a:t>
            </a:r>
            <a:r>
              <a:rPr lang="ru-RU" sz="2100" i="1" dirty="0" err="1">
                <a:solidFill>
                  <a:srgbClr val="002060"/>
                </a:solidFill>
              </a:rPr>
              <a:t>цветовосприятия</a:t>
            </a:r>
            <a:r>
              <a:rPr lang="ru-RU" sz="2100" i="1" dirty="0">
                <a:solidFill>
                  <a:srgbClr val="002060"/>
                </a:solidFill>
              </a:rPr>
              <a:t>.</a:t>
            </a:r>
            <a:endParaRPr lang="ru-RU" sz="2100" i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62000"/>
            <a:ext cx="2213927" cy="483799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500" spc="4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Задачи:</a:t>
            </a:r>
            <a:endParaRPr lang="ru-RU" sz="2500" spc="4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838200"/>
            <a:ext cx="6971857" cy="2021058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pPr algn="just"/>
            <a:r>
              <a:rPr lang="en-US" sz="2100" b="1" i="1" dirty="0" smtClean="0">
                <a:solidFill>
                  <a:srgbClr val="002060"/>
                </a:solidFill>
              </a:rPr>
              <a:t> </a:t>
            </a:r>
            <a:r>
              <a:rPr lang="ru-RU" sz="2100" b="1" i="1" dirty="0">
                <a:solidFill>
                  <a:srgbClr val="002060"/>
                </a:solidFill>
              </a:rPr>
              <a:t>з</a:t>
            </a:r>
            <a:r>
              <a:rPr lang="ru-RU" sz="2100" i="1" dirty="0" smtClean="0">
                <a:solidFill>
                  <a:srgbClr val="002060"/>
                </a:solidFill>
              </a:rPr>
              <a:t>акрепить </a:t>
            </a:r>
            <a:r>
              <a:rPr lang="ru-RU" sz="2100" i="1" dirty="0">
                <a:solidFill>
                  <a:srgbClr val="002060"/>
                </a:solidFill>
              </a:rPr>
              <a:t>представления о цветовой гамме предметов, умение обследовать предметы по цвету.</a:t>
            </a:r>
          </a:p>
          <a:p>
            <a:pPr algn="just"/>
            <a:r>
              <a:rPr lang="ru-RU" sz="2100" i="1" dirty="0">
                <a:solidFill>
                  <a:srgbClr val="002060"/>
                </a:solidFill>
              </a:rPr>
              <a:t>Развивать память, внимание, наблюдательность,  самоконтроль, умение замечать сходство, связную речь.   </a:t>
            </a:r>
            <a:endParaRPr lang="ru-RU" sz="2100" i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" y="2971800"/>
            <a:ext cx="2213927" cy="483799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500" spc="44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Описание:</a:t>
            </a:r>
            <a:endParaRPr lang="ru-RU" sz="2500" spc="4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3600" y="2971800"/>
            <a:ext cx="6477000" cy="1697893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pPr algn="just"/>
            <a:r>
              <a:rPr lang="ru-RU" sz="2100" i="1" dirty="0" smtClean="0">
                <a:solidFill>
                  <a:srgbClr val="002060"/>
                </a:solidFill>
              </a:rPr>
              <a:t>предложить </a:t>
            </a:r>
            <a:r>
              <a:rPr lang="ru-RU" sz="2100" i="1" dirty="0">
                <a:solidFill>
                  <a:srgbClr val="002060"/>
                </a:solidFill>
              </a:rPr>
              <a:t>детям внимательно рассмотреть   картинку </a:t>
            </a:r>
            <a:r>
              <a:rPr lang="ru-RU" sz="2100" i="1" dirty="0" smtClean="0">
                <a:solidFill>
                  <a:srgbClr val="002060"/>
                </a:solidFill>
              </a:rPr>
              <a:t>и  </a:t>
            </a:r>
            <a:r>
              <a:rPr lang="ru-RU" sz="2100" i="1" dirty="0">
                <a:solidFill>
                  <a:srgbClr val="002060"/>
                </a:solidFill>
              </a:rPr>
              <a:t>подобрать  соответствующие ей по цветовой гамме  карандаши. </a:t>
            </a:r>
          </a:p>
          <a:p>
            <a:endParaRPr lang="ru-RU" sz="2100" b="1" i="1" dirty="0">
              <a:solidFill>
                <a:srgbClr val="002060"/>
              </a:solidFill>
            </a:endParaRPr>
          </a:p>
          <a:p>
            <a:r>
              <a:rPr lang="ru-RU" sz="2100" b="1" i="1" dirty="0">
                <a:solidFill>
                  <a:srgbClr val="002060"/>
                </a:solidFill>
              </a:rPr>
              <a:t>        </a:t>
            </a:r>
            <a:endParaRPr lang="ru-RU" sz="21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04800"/>
            <a:ext cx="5562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Картинки по запросу красный и зеленый карандаши клипар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512841">
            <a:off x="304800" y="228600"/>
            <a:ext cx="121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5562600"/>
            <a:ext cx="103187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Картинки по запросу синий карандаши клипар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524000"/>
            <a:ext cx="914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3" descr="Похожее изображени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2895600"/>
            <a:ext cx="106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3" name="Picture 15" descr="Похожее изображение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" y="4191000"/>
            <a:ext cx="106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Похожее изображение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76800" y="10668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06661 C 0.15503 -0.03608 0.28524 -0.00532 0.33698 0.006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24 -0.00347 L 0.35191 -0.18109 " pathEditMode="relative" ptsTypes="AA">
                                      <p:cBhvr>
                                        <p:cTn id="23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7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0.00555 L 0.35 -0.27197 " pathEditMode="relative" ptsTypes="AA">
                                      <p:cBhvr>
                                        <p:cTn id="28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04800"/>
            <a:ext cx="5562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Картинки по запросу красный и зеленый карандаши клипар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0512841">
            <a:off x="381000" y="228600"/>
            <a:ext cx="1295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2971800"/>
            <a:ext cx="129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3" descr="Похожее изображение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650111">
            <a:off x="638175" y="5381625"/>
            <a:ext cx="1268413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6" descr="Картинки по запросу баклажан клипарт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22875" y="1143000"/>
            <a:ext cx="1863725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5" name="Picture 19" descr="Картинки по запросу карандаш фиолетовый клипарт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-5144452">
            <a:off x="544513" y="1817687"/>
            <a:ext cx="12954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Картинки по запросу синий карандаши клипарт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-10505911">
            <a:off x="762000" y="4114800"/>
            <a:ext cx="106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917 0.0333 L 0.3375 0.0444 " pathEditMode="relative" ptsTypes="AA">
                                      <p:cBhvr>
                                        <p:cTn id="6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95 0.00555 L 0.31129 0.00555 " pathEditMode="relative" ptsTypes="AA">
                                      <p:cBhvr>
                                        <p:cTn id="11" dur="2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3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4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04800"/>
            <a:ext cx="5562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Картинки по запросу красный и зеленый карандаши клипар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512841">
            <a:off x="381000" y="228600"/>
            <a:ext cx="890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697372">
            <a:off x="415131" y="1566069"/>
            <a:ext cx="1116013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9" descr="Картинки по запросу синий карандаши клипар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432616">
            <a:off x="457200" y="2590800"/>
            <a:ext cx="1042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 descr="Похожее изображени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7284584">
            <a:off x="453231" y="3661569"/>
            <a:ext cx="9985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12" descr="Похожее изображение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096058">
            <a:off x="626268" y="5317332"/>
            <a:ext cx="10334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8" descr="Похожее изображение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76800" y="1143000"/>
            <a:ext cx="2857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39 0.0333 L 0.35972 0.0222 " pathEditMode="relative" ptsTypes="AA">
                                      <p:cBhvr>
                                        <p:cTn id="6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5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5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5 -0.02821 L 0.35416 -0.20583 " pathEditMode="relative" ptsTypes="AA">
                                      <p:cBhvr>
                                        <p:cTn id="23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5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0856 L 0.325 -0.14177 " pathEditMode="relative" ptsTypes="AA">
                                      <p:cBhvr>
                                        <p:cTn id="28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04800"/>
            <a:ext cx="6019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Картинки по запросу красный и зеленый карандаши клипар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0512841">
            <a:off x="304800" y="228600"/>
            <a:ext cx="10080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Картинки по запросу синий карандаши клипарт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1295400"/>
            <a:ext cx="974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0" descr="Похожее изображение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584458">
            <a:off x="340518" y="2250282"/>
            <a:ext cx="10715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3" descr="Похожее изображени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3505200"/>
            <a:ext cx="1219200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8" descr="Похожее изображение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48200" y="1143000"/>
            <a:ext cx="3276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3" name="Picture 19" descr="Похожее изображение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-5811061">
            <a:off x="584200" y="5842000"/>
            <a:ext cx="88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7" name="Picture 23" descr="Похожее изображение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9544835">
            <a:off x="484188" y="460375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3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6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8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3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63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4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7" dur="2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6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2" dur="2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726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04800"/>
            <a:ext cx="61722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Картинки по запросу красный и зеленый карандаши клипар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0512841">
            <a:off x="381000" y="228600"/>
            <a:ext cx="1143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7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2362200"/>
            <a:ext cx="12954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Картинки по запросу синий карандаши клипар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320634">
            <a:off x="533400" y="1447800"/>
            <a:ext cx="1371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Похожее изображение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9254212">
            <a:off x="457200" y="3429000"/>
            <a:ext cx="1447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 descr="Похожее изображение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743760">
            <a:off x="846137" y="4487863"/>
            <a:ext cx="974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6" descr="Картинки по запросу ракета  клипарт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00600" y="1143000"/>
            <a:ext cx="27336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7" name="Picture 19" descr="Похожее изображение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8627405">
            <a:off x="836613" y="5638800"/>
            <a:ext cx="1033462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74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7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3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4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7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18085 L 0.25208 -0.1808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20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726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00259c7e5a04e73fa9f2e5bc0746260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0"/>
            <a:ext cx="5715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Картинки по запросу картинка зонтик клипар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91762">
            <a:off x="5568950" y="1143000"/>
            <a:ext cx="2133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7" descr="Похожее изображени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310415">
            <a:off x="533400" y="304800"/>
            <a:ext cx="830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8" descr="Картинки по запросу картинка оранжевый карандаш клипарт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1219200"/>
            <a:ext cx="1219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9" descr="Картинки по запросу карандаш фиолетовый клипарт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0399742">
            <a:off x="228600" y="2667000"/>
            <a:ext cx="12192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10" descr="Похожее изображение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4800" y="4191000"/>
            <a:ext cx="1116013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11" descr="Похожее изображение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57200" y="5410200"/>
            <a:ext cx="9906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8.41813E-7 L 0.41302 0.0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84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3 0.0111 L 0.45 0.088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4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8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16 -0.04556 L 0.44583 -0.2564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s://i2.wp.com/fsd.multiurok.ru/html/2017/08/17/s_599583a1d4903/673705_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146" y="4495800"/>
            <a:ext cx="2152429" cy="207414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209800" y="2438400"/>
            <a:ext cx="5181600" cy="913062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spc="44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МОЛОДЦЫ!!!</a:t>
            </a:r>
            <a:endParaRPr lang="ru-RU" sz="5400" spc="44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87</Words>
  <Application>Microsoft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Роман</dc:creator>
  <cp:lastModifiedBy>Татьяна</cp:lastModifiedBy>
  <cp:revision>6</cp:revision>
  <cp:lastPrinted>1601-01-01T00:00:00Z</cp:lastPrinted>
  <dcterms:created xsi:type="dcterms:W3CDTF">2020-01-04T19:53:21Z</dcterms:created>
  <dcterms:modified xsi:type="dcterms:W3CDTF">2022-10-24T07:38:17Z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