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68" r:id="rId4"/>
    <p:sldId id="269" r:id="rId5"/>
    <p:sldId id="259" r:id="rId6"/>
    <p:sldId id="270" r:id="rId7"/>
    <p:sldId id="271" r:id="rId8"/>
    <p:sldId id="260" r:id="rId9"/>
    <p:sldId id="272" r:id="rId10"/>
    <p:sldId id="273" r:id="rId11"/>
    <p:sldId id="261" r:id="rId12"/>
    <p:sldId id="278" r:id="rId13"/>
    <p:sldId id="279" r:id="rId14"/>
    <p:sldId id="262" r:id="rId15"/>
    <p:sldId id="280" r:id="rId16"/>
    <p:sldId id="281" r:id="rId17"/>
    <p:sldId id="263" r:id="rId18"/>
    <p:sldId id="282" r:id="rId19"/>
    <p:sldId id="283" r:id="rId20"/>
    <p:sldId id="298" r:id="rId21"/>
    <p:sldId id="289" r:id="rId22"/>
    <p:sldId id="293" r:id="rId23"/>
    <p:sldId id="294" r:id="rId24"/>
    <p:sldId id="295" r:id="rId25"/>
    <p:sldId id="300" r:id="rId26"/>
    <p:sldId id="301" r:id="rId27"/>
    <p:sldId id="302" r:id="rId28"/>
    <p:sldId id="303" r:id="rId29"/>
    <p:sldId id="304" r:id="rId30"/>
    <p:sldId id="299" r:id="rId31"/>
  </p:sldIdLst>
  <p:sldSz cx="12192000" cy="6858000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583"/>
  </p:normalViewPr>
  <p:slideViewPr>
    <p:cSldViewPr snapToGrid="0" snapToObjects="1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11653-2FA8-499A-81FA-209EDCE5501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F4842-6098-407B-8C5B-0FD66FB17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71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640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145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74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689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7209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570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929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560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880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259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86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48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167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12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041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061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2016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311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4842-6098-407B-8C5B-0FD66FB170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02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4735F8-498F-5C49-98C3-5CA142F06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575222E-AC07-6E44-8885-EDF0A6453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A7BE40-64CD-D148-B2EA-22D178E6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0DBBAC-BAF9-C946-AC23-F0C2C7FE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339AAD-6D1E-904E-9DCE-6262BAC9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9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B32F9D-CC9D-E440-8224-5A42F60F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205406D-811A-8C42-8C44-9ED99073F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187292-788C-1041-B6CD-5A4BED9D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623BAD-AE73-F647-A311-98276582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FCF7F7-C1D6-3946-96D8-CFAAE678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81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329189C-8208-EB46-B3D7-86834E5E6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A3EBB40-785A-2C47-9D2A-5E8790A86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CB23D3-D2F6-254B-B49D-E205B4F8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819676-F580-2D4E-89B7-33CCE0DC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5C0CFD-3F04-1E4C-B92E-F5173940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2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61F3F9-8589-CB44-BA6E-B82B1B8A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DCC361-D3BB-C540-BFAB-C86E7BDCF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A185C1-DFC9-6149-8A30-F4141FDD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F9FBBC-4632-174E-AD4E-7F17468E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1C82D4-2DCE-DE4D-BD15-44CAAE67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6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06BB00-6D7A-A747-AC44-8CFE2236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2D597B-2F57-594A-B323-5B80B06D1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6BF2D5-1D74-B846-9068-90294ED9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CD778B-42C0-BB46-B021-90F99E6E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3990B1-1787-8E45-8D7D-5E87FC88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97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04DA04-7DB8-2941-964B-2B450397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5E80B6-04B8-2849-8FDA-663E49C08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A25A79F-5D17-704E-B65A-BDB355C6A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E162D58-5EE4-0844-AA92-FFA545EB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EB9B51-F7F4-1A44-94CB-AFD7F911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C11D9F-7CF6-D44E-9C3E-248B5AEA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84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FC5086-6DB3-654C-A246-8D7DCB85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C50D67B-6CE8-A04E-BE10-CE7546AB7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2D66D7-A8A9-C348-89AB-5D4317FC6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563B920-3359-9340-BF9B-E940EEB4C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74DF389-3B32-7840-B61F-0FA5A1E4E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3A99243-33D3-B248-95C4-29D0A0A05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12733C6-F2A9-C14C-87ED-0FBB44A6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C9CFD01-244E-3647-891A-C829EC67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125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574813-B78A-D943-9D73-5A7F3ED4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B91FCA5-20B9-EE49-A2C7-0C4572C2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03D858B-4DC4-784F-B3F7-3E21C5E4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45528C1-3790-C542-A49E-6DCED31C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07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2279947-A8E0-3D42-87DB-50C9C110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E6EA845-EF9F-964D-AC2A-5950E5BA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EDA7DB6-CCBE-2047-8AF3-EBB32924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72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D66FD2-A3CB-9447-B73C-046F692E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5BD9B5-ED59-F44A-951D-EC2656C8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5EF4AE-BC3A-734A-8BC0-7B49B71CF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0154C0-E17F-5B49-A431-4F2785AB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F1E21B-6496-1746-9BA1-2252B21C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8D0262-54E2-744A-B0E8-33A11DE2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44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8C6251-01D3-5C4A-8704-77082FE8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5133FBF-E4D6-8149-8BE2-95AF3E96B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1E72A8-BCD7-5C4E-BA92-6892062EB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3AF29D-1660-B245-8904-9535E3DA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236-BD16-A04D-BD3D-DFCA3161F45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42E51AC-3194-464B-B230-0CEDF887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A69541-E150-5E47-BB3A-9078450E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7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297EFC-EFFC-5947-A28E-4A8FC196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5362C8-3881-BD4F-B027-E5FA27607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F70206-31F2-0749-83BF-6A0F5198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EF236-BD16-A04D-BD3D-DFCA3161F45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B3464D-E1B3-974A-9E7F-F9961FBD1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2BF582-C76F-D64C-A1EF-1432FFE9B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E0A3C-FD80-EE45-8435-697CBE77B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00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fisha.vhabare.ru/images/event/378.jpg" TargetMode="External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slide" Target="slide9.xml"/><Relationship Id="rId10" Type="http://schemas.openxmlformats.org/officeDocument/2006/relationships/image" Target="../media/image14.jpeg"/><Relationship Id="rId4" Type="http://schemas.openxmlformats.org/officeDocument/2006/relationships/slide" Target="slide10.xml"/><Relationship Id="rId9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7518C6-DC55-904B-81E4-39FB972856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9E8E4-A6C8-D945-9D31-D780C2C07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678" y="1903751"/>
            <a:ext cx="10668000" cy="1611714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ПУТЕШЕСТВИЕ ПО СКАЗКАМ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15200" y="5269007"/>
            <a:ext cx="487825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ffectLst/>
                <a:latin typeface="Comic Sans MS" pitchFamily="66" charset="0"/>
              </a:rPr>
              <a:t>Автор: </a:t>
            </a:r>
            <a:r>
              <a:rPr lang="ru-RU" sz="2000" b="1" dirty="0" smtClean="0">
                <a:latin typeface="Comic Sans MS" pitchFamily="66" charset="0"/>
              </a:rPr>
              <a:t>воспитатель И.Ю. Сверчкова</a:t>
            </a:r>
            <a:endParaRPr lang="ru-RU" sz="2000" b="1" dirty="0">
              <a:effectLst/>
              <a:latin typeface="Comic Sans MS" pitchFamily="66" charset="0"/>
            </a:endParaRPr>
          </a:p>
          <a:p>
            <a:endParaRPr lang="ru-RU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4026" y="254833"/>
            <a:ext cx="92640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детский сад с.Грабово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3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C2F1708-A6C1-4944-98BB-B7C0BF6D7A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BBE19-60D5-FF42-BE09-A54F3340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 верно!</a:t>
            </a:r>
          </a:p>
        </p:txBody>
      </p:sp>
    </p:spTree>
    <p:extLst>
      <p:ext uri="{BB962C8B-B14F-4D97-AF65-F5344CB8AC3E}">
        <p14:creationId xmlns:p14="http://schemas.microsoft.com/office/powerpoint/2010/main" xmlns="" val="16759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C9F6176-C63C-5045-99F0-5382AEABFB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8AFDED-A1F8-EA4A-BF31-3865716F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88" y="224802"/>
            <a:ext cx="11608023" cy="78219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Какая сказка изображена на картинке?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ABBB89ED-B0E3-D94A-BB2A-9E45F6461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32" y="1239335"/>
            <a:ext cx="8026876" cy="4941546"/>
          </a:xfrm>
          <a:ln>
            <a:solidFill>
              <a:schemeClr val="tx1"/>
            </a:solidFill>
          </a:ln>
        </p:spPr>
      </p:pic>
      <p:sp>
        <p:nvSpPr>
          <p:cNvPr id="14" name="Прямоугольник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64AC9B88-DB6D-0F45-A962-7AA81A4B27CF}"/>
              </a:ext>
            </a:extLst>
          </p:cNvPr>
          <p:cNvSpPr/>
          <p:nvPr/>
        </p:nvSpPr>
        <p:spPr>
          <a:xfrm>
            <a:off x="9085592" y="1559727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АЛЕНЬКИЙ ЦВЕТОЧЕК</a:t>
            </a:r>
          </a:p>
        </p:txBody>
      </p:sp>
      <p:sp>
        <p:nvSpPr>
          <p:cNvPr id="17" name="Прямоугольник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CEAD472-AAB6-1843-9DF3-F511BDD9C554}"/>
              </a:ext>
            </a:extLst>
          </p:cNvPr>
          <p:cNvSpPr/>
          <p:nvPr/>
        </p:nvSpPr>
        <p:spPr>
          <a:xfrm>
            <a:off x="9099969" y="2755247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ДЮЙМОВОЧКА</a:t>
            </a:r>
          </a:p>
        </p:txBody>
      </p:sp>
      <p:sp>
        <p:nvSpPr>
          <p:cNvPr id="18" name="Прямоугольник 1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CAC1FAB-CC03-C244-B161-DDE2A72C0429}"/>
              </a:ext>
            </a:extLst>
          </p:cNvPr>
          <p:cNvSpPr/>
          <p:nvPr/>
        </p:nvSpPr>
        <p:spPr>
          <a:xfrm>
            <a:off x="9099969" y="5146287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ТРИ МЕДВЕДЯ</a:t>
            </a:r>
          </a:p>
        </p:txBody>
      </p:sp>
      <p:sp>
        <p:nvSpPr>
          <p:cNvPr id="19" name="Прямоугольник 18">
            <a:hlinkClick r:id="rId5" action="ppaction://hlinksldjump"/>
            <a:extLst>
              <a:ext uri="{FF2B5EF4-FFF2-40B4-BE49-F238E27FC236}">
                <a16:creationId xmlns:a16="http://schemas.microsoft.com/office/drawing/2014/main" xmlns="" id="{8EF1732F-7ACC-254C-85B7-2442745FF534}"/>
              </a:ext>
            </a:extLst>
          </p:cNvPr>
          <p:cNvSpPr/>
          <p:nvPr/>
        </p:nvSpPr>
        <p:spPr>
          <a:xfrm>
            <a:off x="9099969" y="3950767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КОЛОБОК</a:t>
            </a:r>
          </a:p>
        </p:txBody>
      </p:sp>
    </p:spTree>
    <p:extLst>
      <p:ext uri="{BB962C8B-B14F-4D97-AF65-F5344CB8AC3E}">
        <p14:creationId xmlns:p14="http://schemas.microsoft.com/office/powerpoint/2010/main" xmlns="" val="18940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3AF5ACC7-C01C-994F-9207-8717811DDE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64FE9-3013-9744-890A-9836F412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xmlns="" val="15616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C2F1708-A6C1-4944-98BB-B7C0BF6D7A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BBE19-60D5-FF42-BE09-A54F3340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 верно!</a:t>
            </a:r>
          </a:p>
        </p:txBody>
      </p:sp>
    </p:spTree>
    <p:extLst>
      <p:ext uri="{BB962C8B-B14F-4D97-AF65-F5344CB8AC3E}">
        <p14:creationId xmlns:p14="http://schemas.microsoft.com/office/powerpoint/2010/main" xmlns="" val="7492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84A693D-1563-D74F-A37B-9B95A667F4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8AFDED-A1F8-EA4A-BF31-3865716F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3" y="277750"/>
            <a:ext cx="11608023" cy="7821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какой сказке живёт хозяйка хрустальной туфельки?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F046A727-F35B-9040-80B3-29B261BCA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574" y="1337696"/>
            <a:ext cx="7019455" cy="4854739"/>
          </a:xfrm>
          <a:ln>
            <a:solidFill>
              <a:schemeClr val="tx1"/>
            </a:solidFill>
          </a:ln>
        </p:spPr>
      </p:pic>
      <p:sp>
        <p:nvSpPr>
          <p:cNvPr id="14" name="Прямоугольник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64AC9B88-DB6D-0F45-A962-7AA81A4B27CF}"/>
              </a:ext>
            </a:extLst>
          </p:cNvPr>
          <p:cNvSpPr/>
          <p:nvPr/>
        </p:nvSpPr>
        <p:spPr>
          <a:xfrm>
            <a:off x="8712308" y="1511317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КРАСНАЯ ШАПОЧКА</a:t>
            </a:r>
          </a:p>
        </p:txBody>
      </p:sp>
      <p:sp>
        <p:nvSpPr>
          <p:cNvPr id="17" name="Прямоугольник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FCEAD472-AAB6-1843-9DF3-F511BDD9C554}"/>
              </a:ext>
            </a:extLst>
          </p:cNvPr>
          <p:cNvSpPr/>
          <p:nvPr/>
        </p:nvSpPr>
        <p:spPr>
          <a:xfrm>
            <a:off x="8726685" y="2706837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ЗОЛОТАЯ РЫБКА</a:t>
            </a:r>
          </a:p>
        </p:txBody>
      </p:sp>
      <p:sp>
        <p:nvSpPr>
          <p:cNvPr id="18" name="Прямоугольник 1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CAC1FAB-CC03-C244-B161-DDE2A72C0429}"/>
              </a:ext>
            </a:extLst>
          </p:cNvPr>
          <p:cNvSpPr/>
          <p:nvPr/>
        </p:nvSpPr>
        <p:spPr>
          <a:xfrm>
            <a:off x="8726685" y="5097877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РЕПКА</a:t>
            </a:r>
          </a:p>
        </p:txBody>
      </p:sp>
      <p:sp>
        <p:nvSpPr>
          <p:cNvPr id="19" name="Прямоугольник 18">
            <a:hlinkClick r:id="rId6" action="ppaction://hlinksldjump"/>
            <a:extLst>
              <a:ext uri="{FF2B5EF4-FFF2-40B4-BE49-F238E27FC236}">
                <a16:creationId xmlns:a16="http://schemas.microsoft.com/office/drawing/2014/main" xmlns="" id="{8EF1732F-7ACC-254C-85B7-2442745FF534}"/>
              </a:ext>
            </a:extLst>
          </p:cNvPr>
          <p:cNvSpPr/>
          <p:nvPr/>
        </p:nvSpPr>
        <p:spPr>
          <a:xfrm>
            <a:off x="8726685" y="3902357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ЗОЛУШКА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688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3AF5ACC7-C01C-994F-9207-8717811DDE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64FE9-3013-9744-890A-9836F412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xmlns="" val="19815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C2F1708-A6C1-4944-98BB-B7C0BF6D7A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BBE19-60D5-FF42-BE09-A54F3340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 верно!</a:t>
            </a:r>
          </a:p>
        </p:txBody>
      </p:sp>
    </p:spTree>
    <p:extLst>
      <p:ext uri="{BB962C8B-B14F-4D97-AF65-F5344CB8AC3E}">
        <p14:creationId xmlns:p14="http://schemas.microsoft.com/office/powerpoint/2010/main" xmlns="" val="34657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63E3547-A6CF-574A-B5E2-F0D4E3BAA0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8AFDED-A1F8-EA4A-BF31-3865716F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89" y="418679"/>
            <a:ext cx="11757258" cy="7821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Мы нашли золотой ключик.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какую сказку нам надо его вернуть?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0C5FFD9-8AB4-0F4B-A230-D8EDD1474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9657" y="1520842"/>
            <a:ext cx="6543188" cy="4713751"/>
          </a:xfrm>
          <a:ln>
            <a:solidFill>
              <a:schemeClr val="tx1"/>
            </a:solidFill>
          </a:ln>
        </p:spPr>
      </p:pic>
      <p:sp>
        <p:nvSpPr>
          <p:cNvPr id="14" name="Прямоугольник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64AC9B88-DB6D-0F45-A962-7AA81A4B27CF}"/>
              </a:ext>
            </a:extLst>
          </p:cNvPr>
          <p:cNvSpPr/>
          <p:nvPr/>
        </p:nvSpPr>
        <p:spPr>
          <a:xfrm>
            <a:off x="8483708" y="1659739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ДЮЙМОВОЧКА</a:t>
            </a:r>
          </a:p>
        </p:txBody>
      </p:sp>
      <p:sp>
        <p:nvSpPr>
          <p:cNvPr id="17" name="Прямоугольник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FCEAD472-AAB6-1843-9DF3-F511BDD9C554}"/>
              </a:ext>
            </a:extLst>
          </p:cNvPr>
          <p:cNvSpPr/>
          <p:nvPr/>
        </p:nvSpPr>
        <p:spPr>
          <a:xfrm>
            <a:off x="8498085" y="2855259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ТРИ ПОРОСЁНКА</a:t>
            </a:r>
          </a:p>
        </p:txBody>
      </p:sp>
      <p:sp>
        <p:nvSpPr>
          <p:cNvPr id="18" name="Прямоугольник 1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CAC1FAB-CC03-C244-B161-DDE2A72C0429}"/>
              </a:ext>
            </a:extLst>
          </p:cNvPr>
          <p:cNvSpPr/>
          <p:nvPr/>
        </p:nvSpPr>
        <p:spPr>
          <a:xfrm>
            <a:off x="8498085" y="5246299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ТЕРЕМОК</a:t>
            </a:r>
          </a:p>
        </p:txBody>
      </p:sp>
      <p:sp>
        <p:nvSpPr>
          <p:cNvPr id="19" name="Прямоугольник 18">
            <a:hlinkClick r:id="rId6" action="ppaction://hlinksldjump"/>
            <a:extLst>
              <a:ext uri="{FF2B5EF4-FFF2-40B4-BE49-F238E27FC236}">
                <a16:creationId xmlns:a16="http://schemas.microsoft.com/office/drawing/2014/main" xmlns="" id="{8EF1732F-7ACC-254C-85B7-2442745FF534}"/>
              </a:ext>
            </a:extLst>
          </p:cNvPr>
          <p:cNvSpPr/>
          <p:nvPr/>
        </p:nvSpPr>
        <p:spPr>
          <a:xfrm>
            <a:off x="8498085" y="4050779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БУРАТИНО</a:t>
            </a:r>
          </a:p>
        </p:txBody>
      </p:sp>
    </p:spTree>
    <p:extLst>
      <p:ext uri="{BB962C8B-B14F-4D97-AF65-F5344CB8AC3E}">
        <p14:creationId xmlns:p14="http://schemas.microsoft.com/office/powerpoint/2010/main" xmlns="" val="38113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3AF5ACC7-C01C-994F-9207-8717811DDE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64FE9-3013-9744-890A-9836F412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xmlns="" val="24022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C2F1708-A6C1-4944-98BB-B7C0BF6D7A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BBE19-60D5-FF42-BE09-A54F3340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 верно!</a:t>
            </a:r>
          </a:p>
        </p:txBody>
      </p:sp>
    </p:spTree>
    <p:extLst>
      <p:ext uri="{BB962C8B-B14F-4D97-AF65-F5344CB8AC3E}">
        <p14:creationId xmlns:p14="http://schemas.microsoft.com/office/powerpoint/2010/main" xmlns="" val="20061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4FB92F-C0F6-F64F-B02B-FD05647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8AFDED-A1F8-EA4A-BF31-3865716F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92" y="341935"/>
            <a:ext cx="11608023" cy="91716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Помогите рыбке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правильно выбрать свою сказку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5A57E86-D871-504D-8289-E8E0D5434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5" y="1259103"/>
            <a:ext cx="2156748" cy="1834499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B904811-1AA8-104D-97AE-D7B8768C52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1745" y="1410910"/>
            <a:ext cx="371407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4D9100E-21D3-7A4B-9835-B7A2456D9B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5" y="3201697"/>
            <a:ext cx="336000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00FDDE1-FAFF-A848-9773-E12ECB4E16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5029" y="2277363"/>
            <a:ext cx="3461942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Прямоугольник 1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64AC9B88-DB6D-0F45-A962-7AA81A4B27CF}"/>
              </a:ext>
            </a:extLst>
          </p:cNvPr>
          <p:cNvSpPr/>
          <p:nvPr/>
        </p:nvSpPr>
        <p:spPr>
          <a:xfrm>
            <a:off x="660255" y="5802719"/>
            <a:ext cx="3360000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ТЕРЕМОК</a:t>
            </a:r>
          </a:p>
        </p:txBody>
      </p:sp>
      <p:sp>
        <p:nvSpPr>
          <p:cNvPr id="15" name="Прямоугольник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3A0CF72C-5563-AC4E-A6FB-9F163C00D38D}"/>
              </a:ext>
            </a:extLst>
          </p:cNvPr>
          <p:cNvSpPr/>
          <p:nvPr/>
        </p:nvSpPr>
        <p:spPr>
          <a:xfrm>
            <a:off x="4365029" y="4857829"/>
            <a:ext cx="3461942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ТРИ МЕДВЕДЯ</a:t>
            </a:r>
          </a:p>
        </p:txBody>
      </p:sp>
      <p:sp>
        <p:nvSpPr>
          <p:cNvPr id="16" name="Прямоугольник 15">
            <a:hlinkClick r:id="rId9" action="ppaction://hlinksldjump"/>
            <a:extLst>
              <a:ext uri="{FF2B5EF4-FFF2-40B4-BE49-F238E27FC236}">
                <a16:creationId xmlns:a16="http://schemas.microsoft.com/office/drawing/2014/main" xmlns="" id="{5BB32FC7-6E8A-EA4E-A14D-49CC31CB48D0}"/>
              </a:ext>
            </a:extLst>
          </p:cNvPr>
          <p:cNvSpPr/>
          <p:nvPr/>
        </p:nvSpPr>
        <p:spPr>
          <a:xfrm>
            <a:off x="8171745" y="3987581"/>
            <a:ext cx="3714070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СКАЗКА О РЫБАКЕ И РЫБКЕ</a:t>
            </a:r>
          </a:p>
        </p:txBody>
      </p:sp>
    </p:spTree>
    <p:extLst>
      <p:ext uri="{BB962C8B-B14F-4D97-AF65-F5344CB8AC3E}">
        <p14:creationId xmlns:p14="http://schemas.microsoft.com/office/powerpoint/2010/main" xmlns="" val="11439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EBE6F5-4F47-D648-8F8E-99EB6B6395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4263656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>
                <a:solidFill>
                  <a:schemeClr val="accent2"/>
                </a:solidFill>
                <a:latin typeface="Comic Sans MS" pitchFamily="66" charset="0"/>
              </a:rPr>
              <a:t>Угадай загадку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0E463B-FB39-144C-8D51-5A08BB48F1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0725" y="318977"/>
            <a:ext cx="10462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Comic Sans MS" pitchFamily="66" charset="0"/>
              </a:rPr>
              <a:t>Покупала самовар, а спасал ее комар.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302" y="5043339"/>
            <a:ext cx="1123860" cy="1562986"/>
          </a:xfrm>
          <a:prstGeom prst="rect">
            <a:avLst/>
          </a:prstGeom>
        </p:spPr>
      </p:pic>
      <p:pic>
        <p:nvPicPr>
          <p:cNvPr id="71682" name="Picture 2" descr="https://domskazok.info/wp-content/uploads/2017/06/skazka-muxa-cokotux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7486" y="1244764"/>
            <a:ext cx="7170189" cy="561323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2E7886-BB70-D344-8055-BDBB671215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7713" y="467833"/>
            <a:ext cx="41892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Comic Sans MS" pitchFamily="66" charset="0"/>
              </a:rPr>
              <a:t>В гости к бабушке пошла,</a:t>
            </a:r>
            <a:br>
              <a:rPr lang="ru-RU" sz="4000" b="1" dirty="0">
                <a:latin typeface="Comic Sans MS" pitchFamily="66" charset="0"/>
              </a:rPr>
            </a:br>
            <a:r>
              <a:rPr lang="ru-RU" sz="4000" b="1" dirty="0">
                <a:latin typeface="Comic Sans MS" pitchFamily="66" charset="0"/>
              </a:rPr>
              <a:t>Пироги ей понесла.</a:t>
            </a:r>
            <a:br>
              <a:rPr lang="ru-RU" sz="4000" b="1" dirty="0">
                <a:latin typeface="Comic Sans MS" pitchFamily="66" charset="0"/>
              </a:rPr>
            </a:br>
            <a:r>
              <a:rPr lang="ru-RU" sz="4000" b="1" dirty="0">
                <a:latin typeface="Comic Sans MS" pitchFamily="66" charset="0"/>
              </a:rPr>
              <a:t>Серый Волк за ней следил,</a:t>
            </a:r>
            <a:br>
              <a:rPr lang="ru-RU" sz="4000" b="1" dirty="0">
                <a:latin typeface="Comic Sans MS" pitchFamily="66" charset="0"/>
              </a:rPr>
            </a:br>
            <a:r>
              <a:rPr lang="ru-RU" sz="4000" b="1" dirty="0">
                <a:latin typeface="Comic Sans MS" pitchFamily="66" charset="0"/>
              </a:rPr>
              <a:t>Обманул и проглотил.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3756" y="4872656"/>
            <a:ext cx="1123860" cy="1562986"/>
          </a:xfrm>
          <a:prstGeom prst="rect">
            <a:avLst/>
          </a:prstGeom>
        </p:spPr>
      </p:pic>
      <p:pic>
        <p:nvPicPr>
          <p:cNvPr id="89090" name="Picture 2" descr="https://pp.userapi.com/c623924/u15366357/video/y_27e5cd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7616" y="467833"/>
            <a:ext cx="7031664" cy="52737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BA7ED3-B543-154D-9888-3218477C93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61767" y="425302"/>
            <a:ext cx="40191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Comic Sans MS" pitchFamily="66" charset="0"/>
              </a:rPr>
              <a:t>Всех важней она в загадке,</a:t>
            </a:r>
            <a:br>
              <a:rPr lang="ru-RU" sz="4000" b="1" dirty="0">
                <a:latin typeface="Comic Sans MS" pitchFamily="66" charset="0"/>
              </a:rPr>
            </a:br>
            <a:r>
              <a:rPr lang="ru-RU" sz="4000" b="1" dirty="0">
                <a:latin typeface="Comic Sans MS" pitchFamily="66" charset="0"/>
              </a:rPr>
              <a:t>Хоть и в погребе жила:</a:t>
            </a:r>
            <a:br>
              <a:rPr lang="ru-RU" sz="4000" b="1" dirty="0">
                <a:latin typeface="Comic Sans MS" pitchFamily="66" charset="0"/>
              </a:rPr>
            </a:br>
            <a:r>
              <a:rPr lang="ru-RU" sz="4000" b="1" dirty="0">
                <a:latin typeface="Comic Sans MS" pitchFamily="66" charset="0"/>
              </a:rPr>
              <a:t>Репку вытащить из грядки</a:t>
            </a:r>
            <a:br>
              <a:rPr lang="ru-RU" sz="4000" b="1" dirty="0">
                <a:latin typeface="Comic Sans MS" pitchFamily="66" charset="0"/>
              </a:rPr>
            </a:br>
            <a:r>
              <a:rPr lang="ru-RU" sz="4000" b="1" dirty="0">
                <a:latin typeface="Comic Sans MS" pitchFamily="66" charset="0"/>
              </a:rPr>
              <a:t>Деду с бабкой помогла.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131" y="4726172"/>
            <a:ext cx="1123860" cy="1562986"/>
          </a:xfrm>
          <a:prstGeom prst="rect">
            <a:avLst/>
          </a:prstGeom>
        </p:spPr>
      </p:pic>
      <p:pic>
        <p:nvPicPr>
          <p:cNvPr id="88066" name="Picture 2" descr="https://yt3.ggpht.com/a/AGF-l781IcSO9DKWFo7Md9D25vy8D4raFhJmIoyQXQ=s900-c-k-c0xffffffff-no-rj-m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711" y="206781"/>
            <a:ext cx="6036420" cy="53008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1829FE-A38F-3940-A5D9-4C9900E437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0242" y="276447"/>
            <a:ext cx="542260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Comic Sans MS" pitchFamily="66" charset="0"/>
              </a:rPr>
              <a:t>Возле леса, на опушке,</a:t>
            </a:r>
            <a:br>
              <a:rPr lang="ru-RU" sz="3600" b="1" dirty="0">
                <a:latin typeface="Comic Sans MS" pitchFamily="66" charset="0"/>
              </a:rPr>
            </a:br>
            <a:r>
              <a:rPr lang="ru-RU" sz="3600" b="1" dirty="0">
                <a:latin typeface="Comic Sans MS" pitchFamily="66" charset="0"/>
              </a:rPr>
              <a:t>Трое их живет в избушке.</a:t>
            </a:r>
            <a:br>
              <a:rPr lang="ru-RU" sz="3600" b="1" dirty="0">
                <a:latin typeface="Comic Sans MS" pitchFamily="66" charset="0"/>
              </a:rPr>
            </a:br>
            <a:r>
              <a:rPr lang="ru-RU" sz="3600" b="1" dirty="0">
                <a:latin typeface="Comic Sans MS" pitchFamily="66" charset="0"/>
              </a:rPr>
              <a:t>Там три стула и три кружки,</a:t>
            </a:r>
            <a:br>
              <a:rPr lang="ru-RU" sz="3600" b="1" dirty="0">
                <a:latin typeface="Comic Sans MS" pitchFamily="66" charset="0"/>
              </a:rPr>
            </a:br>
            <a:r>
              <a:rPr lang="ru-RU" sz="3600" b="1" dirty="0">
                <a:latin typeface="Comic Sans MS" pitchFamily="66" charset="0"/>
              </a:rPr>
              <a:t>Три кроватки, три подушки.</a:t>
            </a:r>
            <a:br>
              <a:rPr lang="ru-RU" sz="3600" b="1" dirty="0">
                <a:latin typeface="Comic Sans MS" pitchFamily="66" charset="0"/>
              </a:rPr>
            </a:br>
            <a:r>
              <a:rPr lang="ru-RU" sz="3600" b="1" dirty="0">
                <a:latin typeface="Comic Sans MS" pitchFamily="66" charset="0"/>
              </a:rPr>
              <a:t>Угадайте без подсказки,</a:t>
            </a:r>
            <a:br>
              <a:rPr lang="ru-RU" sz="3600" b="1" dirty="0">
                <a:latin typeface="Comic Sans MS" pitchFamily="66" charset="0"/>
              </a:rPr>
            </a:br>
            <a:r>
              <a:rPr lang="ru-RU" sz="3600" b="1" dirty="0">
                <a:latin typeface="Comic Sans MS" pitchFamily="66" charset="0"/>
              </a:rPr>
              <a:t>Кто герои этой сказки?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3806" y="5295014"/>
            <a:ext cx="1123860" cy="1562986"/>
          </a:xfrm>
          <a:prstGeom prst="rect">
            <a:avLst/>
          </a:prstGeom>
        </p:spPr>
      </p:pic>
      <p:pic>
        <p:nvPicPr>
          <p:cNvPr id="87042" name="Picture 2" descr="https://sun9-25.userapi.com/c855020/v855020287/db297/iD_lCxo1il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847" y="276446"/>
            <a:ext cx="6341066" cy="582664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9F571A-F30D-C948-9EFF-29B9CCA62D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8316" y="1951673"/>
            <a:ext cx="10356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Сказочная 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F679C3-F012-E940-BA96-DDA7C1933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2" name="Picture 2" descr="C:\Users\Тамара\Pictures\image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567" y="1089019"/>
            <a:ext cx="7570382" cy="522093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26648" y="336053"/>
            <a:ext cx="7005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Comic Sans MS" pitchFamily="66" charset="0"/>
              </a:rPr>
              <a:t>Из чего солдат сварил кашу?</a:t>
            </a:r>
          </a:p>
        </p:txBody>
      </p:sp>
      <p:pic>
        <p:nvPicPr>
          <p:cNvPr id="4" name="Picture 2" descr="http://deti-i-mama.ru/wp-content/uploads/2016/05/Topor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8886" y="982384"/>
            <a:ext cx="1908071" cy="14555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4" descr="https://images.ru.prom.st/580035595_w640_h640_sapogi-yuft-kirz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0688" y="2870791"/>
            <a:ext cx="1786269" cy="178626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8" name="Picture 2" descr="https://cdn.tutsplus.com/vector/uploads/legacy/articles/article_30_vector_mesh_tutorials/2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0688" y="4918031"/>
            <a:ext cx="1839541" cy="13919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85B3424-2344-2648-990C-50720EDDA2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4" name="Picture 2" descr="C:\Users\Тамара\Pictures\136-15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545" y="953293"/>
            <a:ext cx="7635200" cy="529646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43740" y="306962"/>
            <a:ext cx="9058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Comic Sans MS" pitchFamily="66" charset="0"/>
              </a:rPr>
              <a:t>Сколько братьев искали себе невесту?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3078" name="Picture 6" descr="https://i.pinimg.com/736x/26/00/24/2600247dcf85fbd1a9508a26f0e7d376--maria-jose-math-number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3216" y="953293"/>
            <a:ext cx="1056015" cy="1492195"/>
          </a:xfrm>
          <a:prstGeom prst="rect">
            <a:avLst/>
          </a:prstGeom>
          <a:noFill/>
        </p:spPr>
      </p:pic>
      <p:pic>
        <p:nvPicPr>
          <p:cNvPr id="3080" name="Picture 8" descr="https://i.pinimg.com/originals/b8/53/95/b85395c4ec591e5cfdcb10eafaadfbe7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0885" y="2834803"/>
            <a:ext cx="988346" cy="1396956"/>
          </a:xfrm>
          <a:prstGeom prst="rect">
            <a:avLst/>
          </a:prstGeom>
          <a:noFill/>
        </p:spPr>
      </p:pic>
      <p:pic>
        <p:nvPicPr>
          <p:cNvPr id="3082" name="Picture 10" descr="https://i.pinimg.com/originals/07/85/26/0785261250e9ccae3980be85734261d9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3216" y="4759011"/>
            <a:ext cx="1054705" cy="14907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E93B15-8C0B-194A-9398-5CA23B4F43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2" name="Picture 3" descr="C:\Users\Тамара\Pictures\146-15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075" y="1000013"/>
            <a:ext cx="7185306" cy="538898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71330" y="353682"/>
            <a:ext cx="835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Comic Sans MS" pitchFamily="66" charset="0"/>
              </a:rPr>
              <a:t>Кто не хотел прыгать через огонь?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2054" name="Picture 6" descr="https://dok7xy59qfw9h.cloudfront.net/404/6a618/c681/44f5/b2f4/00f44f3f38d3/original/739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6502" y="2828262"/>
            <a:ext cx="1304259" cy="19563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6" name="Picture 8" descr="https://ds05.infourok.ru/uploads/ex/06f1/000ab550-bb46bc9f/hello_html_259546a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7695" y="1000013"/>
            <a:ext cx="1573066" cy="157306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8" name="Picture 10" descr="http://zarya.by/files/event-Message/21697/small/bf5341d717be2b363ef1156c6b9aa91b099cd0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4625" y="5028027"/>
            <a:ext cx="2044369" cy="136096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417D2C4-DA50-6148-BF6F-DF9BA54D71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2" name="Picture 2" descr="Картинка 7 из 368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472" y="1054831"/>
            <a:ext cx="6694547" cy="52391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0298" y="332417"/>
            <a:ext cx="6771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Comic Sans MS" pitchFamily="66" charset="0"/>
              </a:rPr>
              <a:t>Кто первый нашёл теремок?</a:t>
            </a:r>
          </a:p>
        </p:txBody>
      </p:sp>
      <p:pic>
        <p:nvPicPr>
          <p:cNvPr id="1028" name="Picture 4" descr="https://www.pinclipart.com/picdir/middle/334-3348161_0-506e8-49d4d9c5-orig-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77377" y="2933617"/>
            <a:ext cx="1315898" cy="1526741"/>
          </a:xfrm>
          <a:prstGeom prst="rect">
            <a:avLst/>
          </a:prstGeom>
          <a:noFill/>
        </p:spPr>
      </p:pic>
      <p:pic>
        <p:nvPicPr>
          <p:cNvPr id="1030" name="Picture 6" descr="https://scontent-sjc3-1.cdninstagram.com/vp/90524052caf95e5c15b47fc11f7ec6e1/5DB46A85/t51.2885-19/s150x150/59639722_306250480271508_4371151116658802688_n.jpg?_nc_ht=scontent-sjc3-1.cdninstagram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4525" y="4865267"/>
            <a:ext cx="1428750" cy="1428750"/>
          </a:xfrm>
          <a:prstGeom prst="rect">
            <a:avLst/>
          </a:prstGeom>
          <a:noFill/>
        </p:spPr>
      </p:pic>
      <p:pic>
        <p:nvPicPr>
          <p:cNvPr id="1032" name="Picture 8" descr="https://naurok.com.ua/uploads/files/22712/58081/62309_html/images/58081.00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77377" y="332417"/>
            <a:ext cx="1315898" cy="2232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3AF5ACC7-C01C-994F-9207-8717811DDE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64FE9-3013-9744-890A-9836F412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xmlns="" val="13253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CF309B9-AA72-9946-8F28-963C243E29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2717" y="718272"/>
            <a:ext cx="7868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latin typeface="Comic Sans MS" pitchFamily="66" charset="0"/>
              </a:rPr>
              <a:t>До встречи!</a:t>
            </a:r>
          </a:p>
        </p:txBody>
      </p:sp>
      <p:pic>
        <p:nvPicPr>
          <p:cNvPr id="93188" name="Picture 4" descr="https://all.culture.ru/uploads/ff67954abd5ac17db4978387143ad624_w375_h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7147" y="1918601"/>
            <a:ext cx="7308481" cy="487232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C2F1708-A6C1-4944-98BB-B7C0BF6D7A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BBE19-60D5-FF42-BE09-A54F3340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 верно!</a:t>
            </a:r>
          </a:p>
        </p:txBody>
      </p:sp>
    </p:spTree>
    <p:extLst>
      <p:ext uri="{BB962C8B-B14F-4D97-AF65-F5344CB8AC3E}">
        <p14:creationId xmlns:p14="http://schemas.microsoft.com/office/powerpoint/2010/main" xmlns="" val="23095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800D409-13F9-4440-8E9C-7A5067FD13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8AFDED-A1F8-EA4A-BF31-3865716F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88" y="224802"/>
            <a:ext cx="11608023" cy="78219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Какая сказка изображена на картинке?</a:t>
            </a:r>
          </a:p>
        </p:txBody>
      </p:sp>
      <p:sp>
        <p:nvSpPr>
          <p:cNvPr id="14" name="Прямоугольник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64AC9B88-DB6D-0F45-A962-7AA81A4B27CF}"/>
              </a:ext>
            </a:extLst>
          </p:cNvPr>
          <p:cNvSpPr/>
          <p:nvPr/>
        </p:nvSpPr>
        <p:spPr>
          <a:xfrm>
            <a:off x="9085592" y="1559727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ТЕРЕМОК</a:t>
            </a:r>
          </a:p>
        </p:txBody>
      </p:sp>
      <p:sp>
        <p:nvSpPr>
          <p:cNvPr id="17" name="Прямоугольник 16">
            <a:hlinkClick r:id="rId4" action="ppaction://hlinksldjump"/>
            <a:extLst>
              <a:ext uri="{FF2B5EF4-FFF2-40B4-BE49-F238E27FC236}">
                <a16:creationId xmlns:a16="http://schemas.microsoft.com/office/drawing/2014/main" xmlns="" id="{FCEAD472-AAB6-1843-9DF3-F511BDD9C554}"/>
              </a:ext>
            </a:extLst>
          </p:cNvPr>
          <p:cNvSpPr/>
          <p:nvPr/>
        </p:nvSpPr>
        <p:spPr>
          <a:xfrm>
            <a:off x="9099969" y="2755247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КОЛОБОК</a:t>
            </a:r>
          </a:p>
        </p:txBody>
      </p:sp>
      <p:sp>
        <p:nvSpPr>
          <p:cNvPr id="18" name="Прямоугольник 1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CAC1FAB-CC03-C244-B161-DDE2A72C0429}"/>
              </a:ext>
            </a:extLst>
          </p:cNvPr>
          <p:cNvSpPr/>
          <p:nvPr/>
        </p:nvSpPr>
        <p:spPr>
          <a:xfrm>
            <a:off x="9099969" y="5146287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КРАСНАЯ ШАПОЧКА</a:t>
            </a:r>
          </a:p>
        </p:txBody>
      </p:sp>
      <p:sp>
        <p:nvSpPr>
          <p:cNvPr id="19" name="Прямоугольник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8EF1732F-7ACC-254C-85B7-2442745FF534}"/>
              </a:ext>
            </a:extLst>
          </p:cNvPr>
          <p:cNvSpPr/>
          <p:nvPr/>
        </p:nvSpPr>
        <p:spPr>
          <a:xfrm>
            <a:off x="9099969" y="3950767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КУРОЧКА РЯБА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AC17E6-5DDE-5A44-82CD-C994174ACE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3" t="685"/>
          <a:stretch/>
        </p:blipFill>
        <p:spPr>
          <a:xfrm>
            <a:off x="878774" y="1140031"/>
            <a:ext cx="7640192" cy="52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9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3AF5ACC7-C01C-994F-9207-8717811DDE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64FE9-3013-9744-890A-9836F412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xmlns="" val="30298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0C2F1708-A6C1-4944-98BB-B7C0BF6D7A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BBE19-60D5-FF42-BE09-A54F3340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 верно!</a:t>
            </a:r>
          </a:p>
        </p:txBody>
      </p:sp>
    </p:spTree>
    <p:extLst>
      <p:ext uri="{BB962C8B-B14F-4D97-AF65-F5344CB8AC3E}">
        <p14:creationId xmlns:p14="http://schemas.microsoft.com/office/powerpoint/2010/main" xmlns="" val="27399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3C8BBF5-208C-8441-8555-9F8F9F4CEE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8AFDED-A1F8-EA4A-BF31-3865716F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88" y="224802"/>
            <a:ext cx="11608023" cy="78219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Кто лишний в этой сказке?</a:t>
            </a:r>
          </a:p>
        </p:txBody>
      </p:sp>
      <p:sp>
        <p:nvSpPr>
          <p:cNvPr id="14" name="Прямоугольник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64AC9B88-DB6D-0F45-A962-7AA81A4B27CF}"/>
              </a:ext>
            </a:extLst>
          </p:cNvPr>
          <p:cNvSpPr/>
          <p:nvPr/>
        </p:nvSpPr>
        <p:spPr>
          <a:xfrm>
            <a:off x="9616750" y="5404694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КУРОЧКА</a:t>
            </a:r>
          </a:p>
        </p:txBody>
      </p:sp>
      <p:sp>
        <p:nvSpPr>
          <p:cNvPr id="17" name="Прямоугольник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FCEAD472-AAB6-1843-9DF3-F511BDD9C554}"/>
              </a:ext>
            </a:extLst>
          </p:cNvPr>
          <p:cNvSpPr/>
          <p:nvPr/>
        </p:nvSpPr>
        <p:spPr>
          <a:xfrm>
            <a:off x="307236" y="3024152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МИШКА</a:t>
            </a:r>
          </a:p>
        </p:txBody>
      </p:sp>
      <p:sp>
        <p:nvSpPr>
          <p:cNvPr id="18" name="Прямоугольник 17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AC1FAB-CC03-C244-B161-DDE2A72C0429}"/>
              </a:ext>
            </a:extLst>
          </p:cNvPr>
          <p:cNvSpPr/>
          <p:nvPr/>
        </p:nvSpPr>
        <p:spPr>
          <a:xfrm>
            <a:off x="318682" y="5437593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ЗОЛОТОЕ ЯЙЦО</a:t>
            </a:r>
          </a:p>
        </p:txBody>
      </p:sp>
      <p:sp>
        <p:nvSpPr>
          <p:cNvPr id="19" name="Прямоугольник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8EF1732F-7ACC-254C-85B7-2442745FF534}"/>
              </a:ext>
            </a:extLst>
          </p:cNvPr>
          <p:cNvSpPr/>
          <p:nvPr/>
        </p:nvSpPr>
        <p:spPr>
          <a:xfrm>
            <a:off x="9605303" y="3024151"/>
            <a:ext cx="2256565" cy="625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МЫШКА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C3109F-22D4-2842-82AE-84489845E3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620" y="4213170"/>
            <a:ext cx="991120" cy="7953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A53A8E5-198B-DA4B-8CA9-1A50458109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009947" y="1356179"/>
            <a:ext cx="1219200" cy="15409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04BEBE3-9FEF-B54D-9305-2003F6B65F8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233" y="1370681"/>
            <a:ext cx="1101002" cy="15119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69F1F7A-32B3-394A-9229-8FF0B055DA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6180" y="3925516"/>
            <a:ext cx="1177704" cy="1370681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7FFECBAC-439D-D144-9B79-27EF8ABC3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0"/>
          <a:srcRect l="750" t="1983"/>
          <a:stretch/>
        </p:blipFill>
        <p:spPr>
          <a:xfrm>
            <a:off x="3047675" y="1764691"/>
            <a:ext cx="6110506" cy="4265036"/>
          </a:xfrm>
        </p:spPr>
      </p:pic>
    </p:spTree>
    <p:extLst>
      <p:ext uri="{BB962C8B-B14F-4D97-AF65-F5344CB8AC3E}">
        <p14:creationId xmlns:p14="http://schemas.microsoft.com/office/powerpoint/2010/main" xmlns="" val="40471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3AF5ACC7-C01C-994F-9207-8717811DDE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64FE9-3013-9744-890A-9836F412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xmlns="" val="41199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87223d44a18db843a167e6f3dcd37f3c5a3fb"/>
  <p:tag name="ISPRING_ULTRA_SCORM_COURSE_ID" val="4889ED48-8340-43BF-9346-13BCE3D1D2C4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Hh2h0b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DIoTE+T8Sz4hDMAAClRAAAXAAAAdW5pdmVyc2FsL3VuaXZlcnNhbC5wbmftfHlc0unXKDUzNtVYzThtZmIb5pJOau5Ce2maZpmZW5Oa44KkhGYKVLY5mbik5kpZVqbCiCMILrSNSJZMphIiUqGSIpiQIPsFm2ma+c3vc+973/fzufe9d/7wI1/Oc85z9uec53n4Zvrt3WU4z3geAAAw9Ny93R8A+NwQAJiN+dJA941Br/3nun+z4P67tgJwXSajuofPo7f4bAEA6jHzVd9/oXuee3x3EBwAWPBI/zeLBrsbCQD4tXlu33LgZJiQE4ppjAkCocD5wPsLjzzMzneOfJM96hHRX1f/6IfI7V/lrK+7kBlRM+ubbmfXyNsbny86zJ7ug1545U37rtIh/stZ9TE7KTFvl9RqtesrGsgKUYOoJra3s2HsMHWNvKqPwo0LqBNUC+42jqWyWTkTyIm0aDxVo2DF4VuTRWyuxlHH308/jQG659xaukyyMyangNOl++r+6G6In4utYZuSM0FcMVv3zR1zjwepMe9gWilMaDAzwiv8nSNsj+4jgNi9tEXoxpXvbf5G9+QcOjp/sK9OD/AzHrihWroELS9Cs3C8Jnn/LB2h3THHL3q7T9iGuwEAr77l7I5592Ah6t2GtnfnbX9mVxCar51ECePC3ZQ1VEUN6d1UU0XzdD+CUZru4YEFAE5fHN7plQFU3AC6KllYNUtC9wFrXmLUL+UEDFrFE0rvjNmAKopDNEVacfjggWXpQ2uALtqXUMbwwC9MG0ax0GVQ1iZr7NQxInp4pcCA7ekzLwMozwWmviDsTymqetBkHT6/6sGUe1a3Galh/CJ6+iJMPaATpTzYyjD24X4ZMHUoV6KMSl+8dfFXQWFGt3AnOmqWjS02dAlrrfw+rYWPRWt8BGDV64VYWwZqH7tA2DhYGGFhqHm1UPMqvTSPZtVJUqLGI4BpEVSTiAHzWE5R2/sqCTQulfiM4LqXBCuM1k5S2iXR8ulNdQh5U0o5aRi3J6NlwyquFqJ+AUFqWsM6adCjSo/yQNCQy1UhAZ3dgBTtWGlPakBvYEisaNX8wyudklrSfWKVQuad7ACZwGUl+bYC3OnoghauYN0GJ0QpQwTJ2DxoO+1WTyolsRIs63fE7MfV4yAyyUsmihzKzu68mV2MjAvqKhYSw2sOQyri0jbsC8eyECMRxDp8ao8rANA01+mgceTRMMjQTp9kAhhygH/xbb8mH6saki8ky2c1JfAjoMH55db4zJ0ivjs5HJKOgZyIxg50RUapbrgKxkKC+tSby6FJLUJxaXJg1RbQcx7B/fam6i6eLJg6FRyNlqWgZe1Sslar4WrdqB57+7GpI8VOK9cIaErE0wEcb4dXZuI3EFGzB62JkxwqrUEEeEWWCpN5iMHCZhtDMdJ1ryJO3uQDDeS+sPhK7F7D967ICOqDrnDZm10kTKo41TU8+YwyYEqqUyKgLHxfNGu6pSYJ38d3jXXvEFNCiQzqJDx7YFC0n4jxpKcScLg17B7nXDbPRQA1a4T6KASJdHU6ZCeYYYxPKhtgOPL4BcMuxxbbkiHZZ+TGvXIS85spOYwJxduT4D5TmxioxgUAQILe54LZ9D2okzjg2TWQH+780LHwwUZTW4Eksezk0Bye4oZbZzvw/hpZA7cplI7oWTiFWMlTDDA2YToTHoV6u0PUo75YiAGPMICnpyZgjFQd59yVvZHuX2zVLNgK7nNk2er0wzsHEY+djc+f29tkQ3vCw7J1X4QX1b9axrxStWXxZ+zu681d7KSiqi0+6wXpvM9dO2lnE9KzI7eG5LM6IsIYDzqSG6GRWhN8m2Mu/83Jln4Iv5of08ccapR2EnmNPZJmnH14ZzyWF1V6qq1w8tBGVFcuu5FxsjUXSYPuKY8OcawgdQXRcHNTsrEIXuqY0oadhUmM5Kbj2AwrzD4ikPRsY7OEyfezgZcHFdJSVcYYgS4VgAb62UY75Vsc839MN4lanYtZqs4JhqzlJ0OxbBZYRoMKnDkUf8FYBM6CRAM+hb3QqSPurIfNCvNpcjndl9QG4nE61STlFZr33NxAq8jZWL3897685LorIZqAVSe1strCfHIQZCwvMq9gmOUoIGgH9d5ibSj2gCyJkYfVwaNLS5yzuY94mkbuQWINdA07gTrR0Ba2JYdNzi7ZzmRSs/OF4qmuW5tIuoBlhUVXd5vlcxLlUldCvCokqRnMLKuRdlIugyfig9lXBxjiSTgDMUKhIIJZx9Jw/bbtjJof8+Pzad8xy3l9UkS2a7gwUHlMPog4FgTOjojTOTEAcNxIdMuhY2Enb+168SMYaBWHovo12OiqanNZBP/i60Qk6jROuQ/ix7/4XkjxBsOzxp00m8uHEcKpDDmUcjkzGnzHfQE7ahO5K3gOUWAvx+F3+fTTSN9tz94Xnk/BRvRFolQrDAJmDyVn50LjOCezOyItO1fjk+8iAoy3h+7q6yUuDeVDyTXdZkbUdAY/sXo46CB/EMxsnxh139XOPctPNKZySVztFBJSYcX4pR+k5B8Wb+qQ/Eys5g2FpCK2RJZOTrPjMsts+U8c5WXtCDafO+2yKwGjHOofq38JBq3jk38ou6tuj+uahLsJSJg9RDxtFTAudejalBzDdDY1xwimlx0L6htODt1Td1mhkuF0AVRWBgnPcAfxZhJPir/x0Jwx79WxhBIMGQtMIgmSIEYF/U4QAF9zyDoyqCsI0sLcmNQMMmpMcA+Udi5kTj06mRBoUa++oXYckD62x0aAXsjL4M23vu343MZIVdu5vRkkR0AEsVprxnZ3vMld3kgyuI8snj52VOcr2JIjw6jWU2adhNCuUKb/L/cP2V2dVLkkZ+fn3eyLDl15RxdMJ3QZrAd+o+dzAnE5fg33xSbPpzI4KGeqsUP9lnhF0YaHjpHtKiD8LnikNaCdFxk6VMYTCxsjU0VMoYkTqVMqd9IHEQsCXDN8REqXPZRutHDx7UPwthMZlElj2twU8J1TIQQwO0rrutNjJ4IK1oqMG2zOP5hu7BAeDmT6CyrBWl165h3amfUhlnbH5AAPkIzK61RmpUDUGkgOhj1RV+O5BZzN1mXqDkq6iYz+uTmkIzoUnJ1/IUSwXrkjgakhDRPNK4p3Mx8fszJ6d+or+1UMYu7cFJ9Xko3svkmxc5/VF3apvvV+Av95PREVbERLfOlRM+WIuwsqdJtnZi4GUasTktYlnCwjY6E2lC4KeoWo0qFDdqS1DHn1Ya2pQFFRh0g1Gau/S4/xKCJAfRxI7J0+u+Nml/IHm9qkdLGQ0G/D+KXkVnZnc1z1BDW+AYl4/rtujh3gPxEmsglOe3sm2/ExugzzVNFvS+m2a5+0VGYzlwYQI0vjS5F2oGFBGc2cj4+r5u1CahpxzV3uFUFOqCs0xqyZBHzVgFSNemlaNHxRKlzIkj0IvWrAEd/13EkSEW85XBKKQ2jI0pcDO2KOM8XyyG/YdVbFA9nUVVRfkcBZR4A2dHdPhsLne3BCkZXh4NhLL93DaHJqmEVOoHl8EbBhv5WhuDWPH4SyQoVDYFU6jBDu8yIDTmej/Y1R0E1awi+Z/OpDk3FFRY3h710CYvxs8VTM76Tfcit++qbqgXo4bg4AULZajw341d9YX0pt+J89nNJVc0Juhf5zvIWuQAWcLuzWg3/4Tz4smZQz0JrxqqIw17ThgsCu7dvtlkR6d7z89cryohsOulFfpEsbsB5pwkamqffi7dtROVmGy9dQ6iN2xuiw508X6aq/OS8++zqXBIrY7pT8dL2O9JFZq1c3nIigZc1MYLbabs8/gP9LAUkQsbjTFusx1bM/eiKd78Zo5a2ccE5TsrmoA0k+CCS5L6ShNjdh/No+nTPenz00nU+X3cSA+/f2YIJwQYk/7fzoCTk8Bg8DGdz7ZCIjpHlA+8d0NGxEutXDqOH+hfQXvhD1q0KTbZ8g+Totp/riSr41uDhuTir6ZKKG8nNcp0DPxQaBHN8EJ87LjTdnvLFjMrrsNEYM+dZdq5IsJJ46mfr6/NIufFVze1N8+8NXlkq68M4Kt2NXdU3MTwAXTZbR6PN6PdCbeP5BlCy/2fMP0VWsvbc79cBrVVZf2TRgB0L/xNeN7Ig9KVfqiy7Py8jhfYo2CupJjB/FbbR5Evb9oiT30fbs5foYtd6cDeGcc83ewNm0syjo30DaHYssvtqabf6JPHdK/Wh6LpbBWQ/Nhk52X1lp7/UZAHDotAmaMhdhEkyJy3oS8O94yKtZYrCKlv+J3l743OW97A6NMPFfds7E928kYv7teB6iY/LWJ4o7YTTmTDzBPLnyb8UIu/gfIB3hrpnmCcXLXSo+dYqErStphSLjNS63nP9eNMvADQv+Xh0bAy3+DQRqE2zyt3IsC7XZ/28gS6MO/htIGsvq38wTZGP5byCdt/6KQ8wfFffs9/V4+eY1f/QONgG/0aYUmmj2J03Z7701cbMm0vovqO1zp5Eneg/8ZbDk7U1MW9RqVPhQ/0LPHz/7s1rNsemE8hzuHHIyWfup4WypKjFrDca9e+8TXeS6MG1kkD98UL0bxJ1IZaT10+UbnzRaftXn+f92BpSkT9WEe6Rp5HzuO136gxxak2T8h7JGUsV0c8agRkqi/qJLaZoj83MbX3y0ytP87lflulSZkcZlzLdtOR5m4q4cb1hYeKm29KONIitwDrtNke+fSxCegw/9SFa+ugTLmsl+gyx58ArCs/WdloishFACB8KeiBogZtEbe8UhgmniZesa3h2zamQzY1V7nGeufyd8ANqu9ur2uOAS7rFA7gyuIA/GhwsacAlMCgXH2kRH/RGGqXbPx8Ni3mWntPB8jPpbxNf9ZTT1mPOmVORQ7q4uCKh4aESTNiipcCJ2alx8/fHxd9WSvkvxVJlsMQFZbsXGMIsy4aLo1HJbPi4yFJkgdxfULWMRcc1Z7BGUrktj80BLQ5nSjd6xzZRyXkASNbugJyJ/qIwcvuPxeEnkJ/7kvsmFc+pNprlp/GTfXBior758qO+W43JzMiK7/vOOtSQpMLzXb7lswi6McRKp6x6Y2yF0Qv3n1VMWS+99tzupbRLu1R4RZRe2Y5ddBcluEMhMYY+kT7lk8/cuz4HW3N89Ntkhl5wMsIH7ELCfKD2RUBI5u6SoOfrhYVsE0LyyUZ1M9Q5rCK0iVrMDvroaH057SkvkRqapNpLbEzknkUt9SmgCuiI9IchxyXKOC4lZOBfZOvV9+rothJTQgGNZRiqTm7gY9xTTUkq4AO7G76QIuSUvm0HFf6wwxdFltdn0tQ6/bPHP5yquIEFtbLWuek4bzxeeI4lg61ykzht9Cbhm3Nr8kcnFs3lD6S0ex1oqahlDbsT8aaELLW7P8xwGFTSVuqn9JK5V4EXwFTF5uWyED0I0nk/zwEydfNbom1X1QKfgik9ELalN2J///BaIWrwIZk72fHLWcpllUCD7GDXRrjySEIaP7GjjAWd5U5CWQeAEyN4ugZMi4kxuFr9DMb4fG9Hafz3NOpZtYkui5a2i1UhAacwAeuLYSReudPIp4hjSDnwB4canPtlEd//EqMWXjlWWYG563xZMGPcMpVgbEHxAhOKmY83e1xpC6VYLCdZG4n4qqCfIUbMyI90kvDpHCNekDxwLCbSTA80ZZJxrCmHDHAJU2qlWDDTApPS2iFh2SS0TJm+AZRdHkcuhx5iNPl1uYAOWI9Nv1CtjLd6yQ63z8eHuT6IvMx10PZgHe2rv8ozgfc4qCEswM2J5t5CUu3wq873j47auCNh9ILbbxGJRuwRDV4hCWObAfO9r9vU4XpTcORE4wVcQoDjzTlqRxpxHDJi9Hcy3ZrS5tEfh4krTs6dSRyKIK8yV5NuHIYNdjizHdZ2Df2JgAGXHwnNPw/IzhT6+YfYuojxJiIML9bKJAPGpsoTRKqjcUS6cnl6hKe3YYfSuLFo5dr75aX1Y0dM/csmlDuuPKJcuPe3+B/D/F6BF/MRq4e0vVq+G+bRf+hjdYK2cgUXKmrnI7zwWfS3fYucYmfX299XpDRyrHGDV4NsUR0rMViclg0GR8W/bszr9/tfayP/Aw/2t+j37MiRvBdd5pjX0xOoPGGDuO7mqESdG2/sq23KkrjeEAl/UTD+CqB41LES+3RYNnL4/p0s9wFAPsCIwHu3ZstYJJMw9LHVcM87Q1CLjU51nMuelq18knfRf2zL95rIwwi0/U9TMVYuS/Z/2It9lAN2VT6PBL8B9AzPsWJtRLYpK6YFt4gLpxrYO3TIqXPwFyeyXLbKTcNIMsdMwtJK98HZLkpHn3BceXcGp5888fCVVjcA0x5RN8JQPqZrMGqqbVyRfMScViHJiDY8MFZhwIhgcvw9V1YjEV/veVxgRalcsBJEHar+15/A+ASoEeBIGQd/Db/a0cZog8yviqAYD4BnuXoGHPXTFU0ZwdLSv++RjViBV0TtHlm0rt7VuprmhWdTSgSQ3lFaGpqpdjys/8Ku8mtImKY/GgBVvVwAxLnKYbqiy+k5FrDlpYIE2/+GjD/5hkqe6oJXzsehHjvr6rbQPE3by9fk5wa0ujW2dTTZKvvRk9pMoRnCn1B/L28FMKz6BXjTpigZshMWtpypqqP0JRhNpXGUXiU673IcQwJ8eluFSWgUbOokEGzZC4BUazQEyApOyLuPklcOBuYEp8dQFv0t1j86ePVMD0d0GJ7NJ3k9I7KstXkdKE5UJduGC9iHM3ISicGlLY7ytL1g+FCxtjiVq1UcHw7k+sdF2k6ip3kCgydQc+sZmoSAuF8NGYBU9d7qY69hqGrznczTegU6JJxVRLniVC2SoCZmptVxDHqOI64mZRWGnqkNRi1MRtGnEq4QP1Vsg3Xkfg7u047Fr/tgAWlfOmMZPZdDTCqNKT6omabZl55iUDiE0NnQdfv3uffWhKJYkQSbIQ5KUoZv0zsp9f4ivnuLcSr4NEoVrxEUMcwbvsdYIO/24lPgMNkSLR2+DiErzrhfeubasYYMhWD3qS00U5WWis8NlDT55mZomn+z9dCGlvQzCp1sZEqB5GIRPo/XyovAC7Y7Xrz94CS7Pu90+d7DN2KxT4mQQezYoX5b4kLNhjz8gMjV7H41B2Bi0pEBYs9KyyGMimWrjtM94LS/420G1KIWU31/s/Xb/gqwvNs87FxlsrJJjtXK5WHF4SNPUBnrTiG5FXpfWDLO7r4sm6I6eUhauZigZ5zI67+zhQgYiffgRwivjHXX9gMcHyxHo27/Lf+s9Hk32iskpyo5OBR9cnsOOIFjnqerODODO3ig0D9xgSLCJPeo+ctsr49Tlh1g1C9uYz9o25CSRQ1Gg3inSHK/CXvFaEm1qkws+8IsDozkEM9pA4ecICDuK9UOayHrPsaotrcNHBtDBxln4w7txwcbpb7cBT3XKwKQ9M9VoU7xNyfsU8viQx/Lw0OP7NuZG5UZqB1BSVjT3Z/dqeJZ2U0TKYD/MCpa6OzF34ECMH2xfx63G0qdhAT5v9hvoz/VSX1AUbrOmxs4qFH3Bn1eC+CwnuuNU8pnxlH0xv1YRLYosDC15m345ZNyTOCZcRkfsyWh5crONT14xk2fvR8FX6I/7SDc1B7ckBCZB7q2/63+9MDAWCVIViFoaw4mXTWxh+LvDqZse+RQYeA5WHn8bbEQUr9B6PxE4veM9bgVNF+dEy6cPnu+/DXodFI4/eJc0P5LqunMlScTtsTIcK0kanBQuiXD5rg3xRqfGDu7Q24rPBhb8ZoNqqkeOp9ox1W0LiFUcb87Z3hrsqJn1uG5y4eo+QsvsVXy8pEfsJZNeaO0+UhqfP1wcMhgZ847MQOLKH4ftar13HfR2KvbMZX+j9/UOd+eqppPPXPbKoFD5dlVbEpiy0MGzfgIBZezwWO83TkHGQwoiVztg+mFqy2rPKWcLxueJyrHTJXcnWn2ue126y50uOhyGXlQvYhILDh+sFtzNTEhidZvx75G8DswlcCZ+VUkgWrhbZmut9zVJqTzxTRh+wd25iul7Z+PDx+pf7n0Ir7U0zfPua2gj4uHQCb0bhr64m8eOeLCPVifwEpP7apbFpoL7dFWWPVburXR/NWLxIXI9QRmbNjIiXduVnih2eP5E4llqeUv00QplRL0fnVBbk7SatAa2atn+Tho7bWyAQ/HHRzbRu81SdYmLvfeo7U1QV7E3P87PSH5Lg9vSt26KuuqqAv9tA8r9IEhQfC3w3oGXhZ/zyJSe1DeEqi09sjCoW6EBjxvbNNptxt3P5gNI2z74Y6x4hdz7Fs0zedDLDz9vd0zO1D7Ymt12Lk8Jim0ZLHOZJOVLop4f0vqeybGCrwoOV/Q09hDq6gEvcVYWVmMlkiXnrWsErQniJ6cTvkkLmvI66xW23C9f4N0nmR4RkDm2BHdBQ6iac9ZyaWzoSiv+ciZTfbnHZbUyMmjxoptCaSN0qGAOIpQXvKSykM9rUvnpF8rB6UF+8gdF1URK751mKdh7NU3hTpnDIg/ZAFwIP1NaNbMS1OZF2BrmCVp2nCnN12oIaTbHG35b1ZpP2LL5omEqdbxi/oD1hw5WZDMF+fbdu2HYwROMOQnZH5relFKtIlwb55Y5nDCM2Zr8KUCoXXD/kaSYkX4bufe4/W+ElS2C0IlY8/qBujsVp+59ClCRtFJuv6d1iuAz4PRmZdmrY7/t3cj0m3F6wMwKiV0agv0ww0JzfeXA1mNsAyr8lC2vFB9ofZ0LDUsdLpBoV7+XYLXpbgkhF35r3ZP2haUJGxsYKGmD8I86anw4XDMc3v97y7vo6+Kqj63Y17lBlP99wMtOAZ6Kkl6BpfNmNsOVd9AK8yMbUxP4LhV8Rdgn4yBaCQSLFARzXWc2xa2/zi3I4ydX8FJxEx9Jn24dcspdTUAdY0x9LOuklQ6LXK7oNXW6L+yqweo7X+uN9Wv/5e7NQw6VOgEBh9P2GV8q26mnsDnO1uuz3BeX9Nr4QbgjxixJJe9KaYNLVRIGVv0AqHqwAiyn+1YgRXBs2k+/uOtz3vXGIsFVg+KOdHlneNuvTlT5sznBP3bcoEvePgJq3rGMfN2fKya0airkZRLkj/HyDdEgex4MsgdkHyjfcPdSyyaLEf95Q/L3o75ohQq1LmprGDQHwXCXPM2oWrpLr4OfpUnl3WZGBQmEPLo3yM62bfpNxrrVSbv9vx0vmB1RnRMoG9/xx7j8ghbGqVJb1ORlfv41L69z8UVz/bKitvZFsa61bP2+DNCrJDdwpsfOxze0YuGXa/PMseliVa87z+orIl2mjgqDXv+gGpefHTrWjlRyE44lYUnr17Js8itaslw77evp2++Ctlh8RpygdylKVPxpFkQZpS1r6OvdmF/LSKQIvibj6bI0jyJpUrHwN9VeLDRgBxpl0YeG8ZoxfBcs+igwoj1wfSRH6nTLJSHsjN/5R9NjZ1oI17NDh7cunp9GvbKYjNFbEUBK0CPLDdEgYajdGcZQm4a4BZxNH7odtsqPffAeYDchXWl5zqu1exWNtWT+6pq1XK0czLV6fO9+jZ2w8jfjL9hgaDfJbTtrVk1P1yRsmXd6YBDUqavIeogFVwGIgZbZrysz/XyujgkXaN5W1l5zB44pW/ZUwAKsn1Z89pvhtu3J8PYf650d0V553evMxkbr/HLcgY4ag7EmntU3eS1HV3USYIXMzvpmkvOl2jzLL8bSqHl8/3kNtZfjnXDcnb+ZZ3eMn5HWW0Fabi6hH5od2Y3N9OHgu68PtuVkool43kiAwdSSS5Zf3TPpELruHWzP4WUZ3bZegV9Dn4zFrmVHl7JgP+wwPSZGlhytfXLGI+2XMx/cdTin2wxm2BHZXFoW6Q/WOGXpFlK29w/+X2YJ8kq+6g3+KomaHZyvKFl0RZCUZr2BKIOvZAcChw7xuOAOaRAoCejPaM6bmLgakRrWC19rY7ngd7PpoibJ3ZPluGQOmdN66jcpdGFF1la/eVX50GzGRHWt6w23713zQVFLq850xGz/OPA/En+2re+7WaS2qbo5su2Rvwz9NQ3MpItGPFKoIuXcLxGbMOBI2/9Gfeh9a10LOcYCaieBWLUUppWybLViW6y+cTM5zhgml/FPVLBTsxl/IISFpU/+0kAzTRsff74L+MWSAv7JCkHax23TI7ZA9dtdbE+DnwrdmbJP0FqeAPZu+/NIztDsQy8+UeYep3pA389/nP5Iu32s3+xCv98VFCJDREP/hPp4tV21SsGkdlWCJzN9fw5P6SP+GXFrzE+OVQ9i+v/Y+00bBS254XCotPuVg/CTFH3C6LKfca1PzPES6SfsUjJ3rDfsu+3g7POXaa8axO03Lrvd+nEb+aeihKNfe2U0Whju/YswX1Y96L9qcCfmD4cYryo9dK77CNQr48XP/7D7D7v/HdllWhiCFc8xFYI+qFrN1SIFxdEVMSTqfLKUq6jjulLVA3BGa5QaSuerXkZgypXTNMhgApz9rwwm/xCTQ08Q629fChV1Q0y0msldazT17RyONGVVvpRywXKh6KGSq9U4dZWyOY4k6L/yolsKtHytCtuAVtHQ7tqTBd1Hmq2V2VVbQL8GrI/cCkkoUrIRWjlEy5cgcj3RIoyyR7hvAz6iVzyOfl4DShroR5UNMcm7Gm3YvYTJJrJHWPSTIkr2pMSCR3SK+dv5NiXiMoXJyDtK0862AONIsaoOhhSoqpRBFf6VXfmRza7hwny69LKuHGoXD+DmnsrDBDe2SOlC76dwUf399RbrkwZa7MzY0c2WG/Jc964Nqpj9plLwxOXe2o5kTyJdLZJUQ2H9/2oLnMTJMDaJXccea6MRYD49tExEZJ4puTyLmsh47GEk8r5Ly0QtXtDouwHYK57sl/yYaXLHypDw7GSoy8ShYz3iSVRo8AYgI6Bqy48Xv12zT0DE+kKDZbDuf50pu8rhrR1uhaxTPF46F9G61SyvJNI8qNAzFQoxrcF5GKkOYzGI7LyopT4DgkMcdUvSauVOfz6eF/AgV9lo01mzfjmpTvl3yqMdMI5nFt0a/GaRxWwxW+t9N07bMSm+d6b/TmE0dy1+0e5YtveAZN5FRfBsXv2T5DcV7KWtX1SKmIgTMF7HpP/6oRYEtW84om84uW6/foVPOfabTzfTu6+DuDzHKp1NiJv24SH3Dg1v/vGM9xjcrZp37JtQdOCRYOOhgM82LfeNle+o2pK9n7YSH3XVMx1XN2i6L19V1pwdMIYiVtPRXeWSHn4eghwetXmlLanmfofw8B19SSB6+rvP6kpZaiKQO4H1TAVRdFMGVyDj7MrpCBC/4LCpZxgRG/kwlPoAL7kSy0lO9XkDdwPCRQO4vKMthXWuKXZ7NYIAw6rscnFlnngNH0daGamd3PAlOZzZ7RnLLv3XLEDUVeYpURNK+GKLLynDpCnyxN8Fv0l7YHzWWN18p7+JENkNh6Y62RSW8K9Bz7nYfbqU9E+i/Ifdf9j9j7NrYXiISdXKtG1qSgPxU5iuNK4tDwHE0T/tBMaHbwLVP7g9APTl/bl/0C0Ub3sNfmpyp0lCuH9w3qDiQTQ8Fl6rwJPyDV+hOuFujMn/zMbGvwU4r0Ur7qCfvNne/lGG47s/ra3dp70up/9xqm/yzYxJCD4feb24Xa/4M/EfDzTvr9qnV68Z+xOKM0rscPyHzD9k/g+RcbvlMD0WSD0lff/CF+shH8rnz5yixdl0uXHlXU6R2DsVp8YelDQ/M/J1T5Tqr0M218R18Pbzn9DKlNf+TF2Y0/0qd5epi61hBVojl8w223HfWn/4yCDZ6g/z5G0p5d6vgGjVpCSuzZuVuN8zKAd++2dn6Z85ao6NyZmLBnEi/L98SuCMsKKxyAjW9L3zeYH2a+V16YsNp1YoTlVtA/dRoLGpK82rkZbFHSlKkMW3RFoHTYgYuVaQvrexZV7muH1C/nBQOAsl4hEXWv1ZVTilk6Ed3WOowGCKrbkF6kr9YlshP9nn14ZaUI/LTp8R7mR2Sstk7Pl+82pEo7WSGfxZUlut772f76rbI0tdYWHL/ZguNphJeId6AIdwSQZfHN/PXksesdyTV1sTtxIj++4vinHV1d7virczYb2yvMwk0ONcdvFLmKyTUtJj7pKsLoRUZyJ8Bq1c9vo8bkCpoEjiM3KeKyqsPoeu3AHL7UhmS/qsTAk4u0GGIw/sktyHYfcEf0us2kL0JNLQhz7m5Vc5v/UPmfKo+RmRZevNNz0Hate/cj6zl6jsuUUpDYlmJ6qvue6t66yZY0dnqHEOLytIBI+JkxDsrlb/62E+OVONPvPOu4fx2HZ5h4viMdqfuv9qYbPzW1BpEM0xZGHC6oq5SaAnBUL1uH3hvOLjVL7HhAsXZCTxItKJ5AqTNewAQkJ61RYUOxzv36HuvGogT4d3CW+hWsJpONpaGQ2ZxEGUTU4joHTp9L9Y6LBxpH+ZJ0z99QN/AcXzZB6yXdigdf5+b2xlKH17c3YRHf3j2W9ns0C0mqTrYZtyhppYeNCEXIhWY75ggfi18CFUSitbcgxbZkUzNZ9y2cthTPXU2LQLOoXj4exeytp1W3F4O9OJ729/XAG3VTocYgfsyShxhq0rdmAKoUR2NMG9bbUZfQiV3rxt8RfFkbt8huzJXeLDRRgWMS+CCbYAxIZmQ/Z2wyFGMmi75NhDLHQM3skPpxMs14oT3aNxm9h9KPJIZAs20L2Ht49Qa2UnsvuLoJKLi4AHs4edxExP8EWcSYed3pbv/H4L6YXmqcrtrYoj3oWIzom/oIoiYnJIC7NgETmlfw58ovKQcYfwz5KVdm8m/tlTbjvkQD9Z8GYqjcg/7uktyNTXE5+x/iHzD5n/cjK3HI6EagVoNX5OeEzuxJ3/oqrtH8A/gH8A/wD+nwKcDgxLHX7w8+btQ3X0Zc8/lmN8iFbeMIGSNS+8PWf1asju9gtZX/9eHuxIF8Gxbmn6a2beRtu3d3XRzmUZcq4lLtejAq7rb00AAIf/0w8wpZRERerfiPDTf4LKnAID7nS7U5fmLUbzdtwJxXPqGlQOyio8pC8jdpkzCwSdiJFTzQwdyivwMv4Rjip6k9ydh1ZhtIlV8hDiM3AjOmW8d0jS8ix1omBPBj592Cp64hSzuf+yx0HyYEiKTK6bxaRBf8i+S9nZ35wjDzHNENUvjypVOga2espNyU95JwICbQzB0npM49KT40kcDh8eCtRO0xgIAREljUZLx+eHTz8MLtTqb1iw5kCmH8CBmncXuYQKtkQlYVAnX6LF+dj0F5RJQZ6wHXEz/VlsMx4pjIMdDuy0VSJa36YNgbo2skXIiTSuiJ8aGuGGMtK+XamIXc2cBRgwlw/zfVS1x7nIt9uAsUDsPuKo1GOdPIw8Gn4tnOzQhH/mg2tWpuPW5ONnXv6AvYQQkExTh3JJ1nte5wwXX2/HqDowZeiBBJqwIwJLMMPI9dc1qftMIo+GhV+ergcq6+fPx47rilYnXeWbHh65ugKBSBsgvUBiBh67SImd/BIeP81FQFMnPIFSt1rQ2p6+eusKOK1cS/1Sf4WQjZ7w3SdbdoWC3LuvLTpBXLRbpy3KZYothcH3K46MEhdiis8h2Fl2r8dBJ+TPxM77Outt4O44W4zSeRYDxtr/7ZA0+Wj52fXhNQN7n+8Pb7BcGducDumx8rWbCwxf/E5/PxY66WejMHV5byI3GZMOJsvLBEo50Suj+eT57qgwn6EZbvBm45pySAAnwmFM6hIgHxw1vbltveGCA7a8tvG1kPyuxDcpX+MdmtzkJfHU5OIQPo/4lC48tXgzSLophjHUTMxUoDrOpSvvnRngKvvD3nskvXVJcuPeaRDec19WxPmZrao7RXehwDEhcwDHw4daRznUyTu1aWU7OeA7lpD5gz1cJz/jkP0+ryiImypQisoHZm7Uq4A6kvDK/oCYn8o386XJb1Y2IqsjktkM0PBSJCZEZlLESUhGMp97AGHbUkT7SAzo2y6PMSnZkEOedZpXVFSodDOA9XocvJmA3V9IsjiBeRFgYYirBh3nUJ4ndzs+2b5RsNggpUbZ7/G0+7obar2hDd5NdpfNdzzBN0UoQ65yla3cOBI1SzQAuD8pmaM+xYnYpFMOQj5h3kwbs7xqwDxg1JQQSt/TZdsPOr9lcM9ga1E5u4C0LGvHs2knQ0LL4NlFPK7DsijlqVR0D3dFB8H1IEtZapDGXcP0oEWR0l5WPdgFFuc2UNVsqkfa6/NLF1SsT9HPPXBBNKDj2oZp8VWlmxPg+EAFUsqSchFXDS4qSqnyUukkpfbiQeN4OAvBfI4EMxHFutbx/g5tQSiocmrO2yfJdjpv5ZXR4UiouPHuUbN8cXqo/9iB+v3rtoL7hk4NmNOWm/OK72KU8eaimyxZxyp+h2w4ADf8fYGB/vbuKemwLVr+oEGtlPfcAfcmuL0oT+sR2sOfN67liGd0zBr5lXakp3wFwDmMpIZYc1I4EY5j0tcKbUNh96sSu1k19Jc7iLaGtlPEc3WsySaX1FqJWHs373pfVGWYQMxWHwZrVj22/Da2eTIu0EhlzaC1zk1tE3HEzu9NXI4t/rqIXNj65g2Fwo+IBKSNVhWZur9gdMFS8A7Tj83BiW02nTLNKuGMrXd35cd5UqaWbsDMaAwahpzqlWytYksJFPhnAJrAVdt6FPX6J/XyMSe0xIlRxOc1uUNkCHZRPz7kvf2hwmhkNil0KW/jzqVQyAuPYzoSxaesXZdC057ziBxqjzSNfw+/z+N2+WRIIKKcCrvuAEgIlaVnlVw1T/vs+0HidyMvsJoTbjdEXR79Cejcr/qLfw5sRyCo4GSdq1OQlvIBS/KF1rzI23orlokHJSKupNNL3NDbZA0JX8fGNrRjnYhG0yrC7T2DXq4JRWpLl8EmXMhVaGZiEIenU2kxvTHkqpCYhgkOuaqgjJfXtO3kMWjsLL7r4xto7uYYwABFJL+2pDHpOcRhuDJeO2u8y8OYxOnvTG6ejLijd2fz6iWn0uPFfVe2Xc6Y8WS5fg+ZqC0M35HE6j6iGu7YcX6r+uxtlA3LNM16qY1ixy47USATnlX1YNq55zFywEZqSrrbo3ZN9jDgkIk2rjIfuuyw7KVQ15GQcGngvpo5YmJGq2fiYeHG5bX2vyYLE1JEz5OVz8NikbL6Gc/Zf34LHdIjD+H9qotCvgEgm+Gjgs2lJx8Nz3+fmHd43eZWtX07kiiGHyao1/lKOxkWiBYhwy631t84ZCSxpkcdYW0obu3zSE67anC/TlCBKdBfhYMxiyajjniiJIPQpRzyLg44yraxTflyVO8Xo7esnX/+7tKMvKOaldR7rVn5PYpffJ6cPtV4X1o3Z51yOBrvHUnDeia5VWN5/qbx6J01JFuTtBi/qPu1Dk1PeQerlUsLDELHNlbDYfbgbGbvzOxumtdAzevxTPMKZ+0FYFRQH0IJ0KUYoFWaT1wk0mBIsQs0Srw844qEosNc5PiHVHKw/XpC6h29D6RT0DS8JX3II78zj3vBfEpyEJW9225Wl9r7dBx28lCVlEFLPNuCnL9NXeZYOGvTFlP0lh5oymJOhJPOF6rjjCFUd1NPDnVcz9/Usp5kBAQTXXhlrP6pMLIZJb1MrHlr2uzhlbFz3pn0CHfF25vRE2itkoESMlFCH9RoEWp03BwtNmeQ9pneD5Gl14YkA54mFyQgZ9i82tqjEH1wGr6deOEJzZn+NsWRNOoHk6VxlYNSrrhmtx3ZpKj3XJNXxuTEonj4c1tQ7MOyHoaJPPVW5/SSC66B5W7Z9Q53AxdlMa/SNlYri5ADlghtZfeRdG8ikd8WIw8TzLB4BY9WC6K1kxANTXLUDPpiB4qfguKn61+1QImYxWV6AOM2jw8u7KPvGcy7OCU9l/i7Q0ff1uR6tr8xA8LRzcgPvNkz3F9oglGL6bW6iRdENvtDInptk+y24Lh3iyzniiW7W8vQSra4H0Q9zwBzIlXL9mRQRIlBYGwiK2rGuRXyDWyMDHgsJmeiUVTPvunwssNqruYFWuEL3fcrnci647bkHZIjqdc88JQadHXA6/LQHRRopZ6dO/u11wM+iXmbiPSn4oUhohTtrwV6/0tUXOFOX5Hq4z426fBYdEn6U1vjPKFj8ZC5vHi1TFA3J2Bez5CzoAEaaLC91dIBUnMFv+jZRi+fNvjTy2EW5DtpA7pFMq2dAW3pUsgtSbaSpqjSWt/2h8M6nQY3bS9YSC6PZ9JWYVjruRG6nHHTYZn+F+p8mNvLJZ/ZQzQ8CEoK0fK17kquVomGM1SaCa1GzvZrOmRwRyRPWsyRbBwDZg9VvjFj1Bs3CYA1Cc0fltHdBlOuMJKmcvi5PobhQRGJ391mE2cSWdvkFdi4psw+33N4Oniig2EYVIEpfspPRhGNSZkqk0KEXH7nxzOT/J9LhqJDiey2b1aJ7dS1e0ZzMHIXSyAptrJtw0qbmx8Ey0uYDZySh+viHEpkBxT7hRdRuNVQcX0wkGlhKG7slB2SNT1bb2gg/+yifIWBfCtG/OzdUvTkUn5SWrNG/4GBer0UdaP8apKKkmkH6/MIx1WmgXcatJVcM5fvWsuo9/dJXscgiZyrZpzHV/3oZd0eym9CLU6NJ44SBV2GABO8CqjgUEdlPj5JzYgptjRCNzs8gIRDDY71cXbpFg/0C/CxoslfvTIu3lCm74RM7YcgNM/clsyOuULMf2q9gkTvdNc8Qk8vhLGylTdK10qOcSTDlrolzNMq9Ipkh2f98WL0oRkPSfhQrURBLxd6kaApCYBXTernQPU+5YQCmccthIVP+Y2RhBdVfS1pLXoNJa1MXbyThAurel7XDJsppDHMKAtDA4y7uKP0yem3oOJ6joirbkYzE2iTAhC9JUiWTv5RJHd+Anu/v/2KbcaeJIj2Vch7ZjrpT/OHHFi2liOdKZZk0zwMSUvEUkT1xghlGUWXni+2bbihU7tXxosen7zUhg+uMvmhNvqtPmH/qq8AUOHyJ4Fd6OputRL1hEKL1al1rG36F1sipjdAR4DDNhKHFQrX2ne2Q1s8XqM+Mtg8vcuWr3O1pJWA+8hc2fUUbTuWIErUz0+IxiKJyDKcV8x3Hejyl+pVjyHyfEhqxNliNntKvu2SHL+UlrletsvJc+QZhd8ZMIQ8wIGLQaEjrYdxnwGafEVvoi8ob6Vl6avLMRB6SUtSzPGl1FXNhkXyOjac4ZEC3tJfONseMmkESZQ2U5XNwnNXeVL9dSBYsZnkGERiD3kBDse9IYYfLYrgm+hWFz1ZmPjeiIir3J8vG0nBMNazTygrStIZJzCMG7gQ4wEmUUDw6WRoVQysuttW7R+84AQBKh3N/kK1edAXsUL7dvhaYCq+UAAAiPLZmqhHyMRieVngsYEuW4wenQbrr3E/Hq7oLurSEh/of5NGXLueKnGjwtt8dH0Yp17XaOGsqIuch9+8IkjI+20Picnc9hncx1D1hXFHE3Ew6SpArjRIDUoGJ8zPCJcXhLugWcl9Fl/pulZ2MnbkiNPoPYkLZr+2KYS2pepB9cmR4uguLXpaFZh107qTkgDUTXHo/N+8taX1w0v4Zv/+Ej6p/kdpVrN0A14UtL2C6hYGWX/B7+/uIzZoIWFQPd7V95/TU2NyVAKqJq55le6L467dCw8MrjfM07fW0fhW6eFmI32Di3s/a/QLVE5Dg3YhqPd+ParKxl6P77lj73bc1iNn/wdQSwMEFAACAAgAMihMTwVkGlBMAAAAagAAABsAAAB1bml2ZXJzYWwvdW5pdmVyc2FsLnBuZy54bWyzsa/IzVEoSy0qzszPs1Uy1DNQsrfj5bIpKEoty0wtV6gAigEFIUBJodJWycQIwS3PTCnJsFUyNzZFiGWkZqZnlNgqmZoi9OkDjQQAUEsBAgAAFAACAAgAeHaHRs6CCTfsAgAAiAgAABQAAAAAAAAAAQAAAAAAAAAAAHVuaXZlcnNhbC9wbGF5ZXIueG1sUEsBAgAAFAACAAgAMihMT5PxLPiEMwAAKVEAABcAAAAAAAAAAAAAAAAAHgMAAHVuaXZlcnNhbC91bml2ZXJzYWwucG5nUEsBAgAAFAACAAgAMihMTwVkGlBMAAAAagAAABsAAAAAAAAAAQAAAAAA1zYAAHVuaXZlcnNhbC91bml2ZXJzYWwucG5nLnhtbFBLBQYAAAAAAwADANAAAABcNwAAAAA="/>
  <p:tag name="ISPRING_PRESENTATION_TITLE" val="Путешествие по сказкам"/>
  <p:tag name="ISPRING_UUID" val="{754E57D4-EFC8-41D7-A0BD-18A343C1E83A}"/>
  <p:tag name="ISPRING_RESOURCE_FOLDER" val="E:\Путешествие по сказкам\"/>
  <p:tag name="ISPRING_PRESENTATION_PATH" val="E:\Путешествие по сказкам.pptx"/>
  <p:tag name="ISPRING_PROJECT_FOLDER_UPDA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192</Words>
  <PresentationFormat>Произвольный</PresentationFormat>
  <Paragraphs>75</Paragraphs>
  <Slides>30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ПУТЕШЕСТВИЕ ПО СКАЗКАМ</vt:lpstr>
      <vt:lpstr>Помогите рыбке правильно выбрать свою сказку</vt:lpstr>
      <vt:lpstr>Молодцы!</vt:lpstr>
      <vt:lpstr>Не верно!</vt:lpstr>
      <vt:lpstr>Какая сказка изображена на картинке?</vt:lpstr>
      <vt:lpstr>Молодцы!</vt:lpstr>
      <vt:lpstr>Не верно!</vt:lpstr>
      <vt:lpstr>Кто лишний в этой сказке?</vt:lpstr>
      <vt:lpstr>Молодцы!</vt:lpstr>
      <vt:lpstr>Не верно!</vt:lpstr>
      <vt:lpstr>Какая сказка изображена на картинке?</vt:lpstr>
      <vt:lpstr>Молодцы!</vt:lpstr>
      <vt:lpstr>Не верно!</vt:lpstr>
      <vt:lpstr>В какой сказке живёт хозяйка хрустальной туфельки?</vt:lpstr>
      <vt:lpstr>Молодцы!</vt:lpstr>
      <vt:lpstr>Не верно!</vt:lpstr>
      <vt:lpstr>Мы нашли золотой ключик. В какую сказку нам надо его вернуть?</vt:lpstr>
      <vt:lpstr>Молодцы!</vt:lpstr>
      <vt:lpstr>Не верно!</vt:lpstr>
      <vt:lpstr>Угадай загадку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2019-10-11T15:45:29Z</dcterms:created>
  <dcterms:modified xsi:type="dcterms:W3CDTF">2022-10-20T05:25:28Z</dcterms:modified>
</cp:coreProperties>
</file>