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9"/>
  </p:notesMasterIdLst>
  <p:sldIdLst>
    <p:sldId id="264" r:id="rId2"/>
    <p:sldId id="269" r:id="rId3"/>
    <p:sldId id="260" r:id="rId4"/>
    <p:sldId id="271" r:id="rId5"/>
    <p:sldId id="261" r:id="rId6"/>
    <p:sldId id="263" r:id="rId7"/>
    <p:sldId id="274" r:id="rId8"/>
    <p:sldId id="266" r:id="rId9"/>
    <p:sldId id="267" r:id="rId10"/>
    <p:sldId id="273" r:id="rId11"/>
    <p:sldId id="272" r:id="rId12"/>
    <p:sldId id="278" r:id="rId13"/>
    <p:sldId id="276" r:id="rId14"/>
    <p:sldId id="275" r:id="rId15"/>
    <p:sldId id="268" r:id="rId16"/>
    <p:sldId id="277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386" autoAdjust="0"/>
    <p:restoredTop sz="94660"/>
  </p:normalViewPr>
  <p:slideViewPr>
    <p:cSldViewPr>
      <p:cViewPr>
        <p:scale>
          <a:sx n="76" d="100"/>
          <a:sy n="76" d="100"/>
        </p:scale>
        <p:origin x="-954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3B866-504D-43F3-8828-3F1886618DC9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E8269-33C9-4432-BDDB-7BB3474299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567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E8269-33C9-4432-BDDB-7BB34742992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5215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E8269-33C9-4432-BDDB-7BB34742992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977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412-8670-489D-9A4B-488F988A0EE6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8250-F0DC-461D-B497-1F87ECE3B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412-8670-489D-9A4B-488F988A0EE6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8250-F0DC-461D-B497-1F87ECE3B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412-8670-489D-9A4B-488F988A0EE6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8250-F0DC-461D-B497-1F87ECE3B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412-8670-489D-9A4B-488F988A0EE6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8250-F0DC-461D-B497-1F87ECE3B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412-8670-489D-9A4B-488F988A0EE6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8250-F0DC-461D-B497-1F87ECE3B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412-8670-489D-9A4B-488F988A0EE6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8250-F0DC-461D-B497-1F87ECE3B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412-8670-489D-9A4B-488F988A0EE6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8250-F0DC-461D-B497-1F87ECE3B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412-8670-489D-9A4B-488F988A0EE6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8250-F0DC-461D-B497-1F87ECE3B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412-8670-489D-9A4B-488F988A0EE6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8250-F0DC-461D-B497-1F87ECE3B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412-8670-489D-9A4B-488F988A0EE6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8250-F0DC-461D-B497-1F87ECE3B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412-8670-489D-9A4B-488F988A0EE6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3B98250-F0DC-461D-B497-1F87ECE3B0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A63412-8670-489D-9A4B-488F988A0EE6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3B98250-F0DC-461D-B497-1F87ECE3B04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microsoft.com/office/2007/relationships/media" Target="../media/media1.wav"/><Relationship Id="rId4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microsoft.com/office/2007/relationships/media" Target="../media/media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7.wdp"/><Relationship Id="rId3" Type="http://schemas.openxmlformats.org/officeDocument/2006/relationships/image" Target="../media/image33.jpeg"/><Relationship Id="rId7" Type="http://schemas.microsoft.com/office/2007/relationships/hdphoto" Target="../media/hdphoto14.wdp"/><Relationship Id="rId12" Type="http://schemas.openxmlformats.org/officeDocument/2006/relationships/image" Target="../media/image3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5" Type="http://schemas.microsoft.com/office/2007/relationships/hdphoto" Target="../media/hdphoto18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15.wdp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microsoft.com/office/2007/relationships/media" Target="../media/media1.wav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microsoft.com/office/2007/relationships/media" Target="../media/media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8.wdp"/><Relationship Id="rId3" Type="http://schemas.openxmlformats.org/officeDocument/2006/relationships/image" Target="../media/image16.gif"/><Relationship Id="rId7" Type="http://schemas.microsoft.com/office/2007/relationships/hdphoto" Target="../media/hdphoto5.wdp"/><Relationship Id="rId12" Type="http://schemas.openxmlformats.org/officeDocument/2006/relationships/image" Target="../media/image21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6.wdp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heaclub.ru/tim/3685928391560e505dea88bb13506b1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000240"/>
            <a:ext cx="8140448" cy="78581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Интерактивная игра для детей 2 - 3 лет.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3240" y="5643578"/>
            <a:ext cx="5386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Воспитатель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Носкова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А.С.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c.pxhere.com/photos/ef/d5/ball_about_green-1412441.jpg!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45" b="96439" l="925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42976" y="2143116"/>
            <a:ext cx="7006192" cy="393514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488" y="1000108"/>
            <a:ext cx="3571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Зеленый цвет.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://idea2shop.ru/published/publicdata/LABWDDEVYA/attachments/SC/products_pictures/413c1d5f4a073bffe949bc821794372b_enl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72198" y="1785926"/>
            <a:ext cx="2728267" cy="2949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K:\яблоко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57554" y="2285992"/>
            <a:ext cx="2519256" cy="2510328"/>
          </a:xfrm>
          <a:prstGeom prst="rect">
            <a:avLst/>
          </a:prstGeom>
          <a:noFill/>
        </p:spPr>
      </p:pic>
      <p:pic>
        <p:nvPicPr>
          <p:cNvPr id="37892" name="Picture 4" descr="https://cdn1.ozone.ru/multimedia/10233705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071678"/>
            <a:ext cx="3167038" cy="2714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8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78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шебекино\смайлик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43174" y="1500174"/>
            <a:ext cx="4392489" cy="4430684"/>
          </a:xfrm>
          <a:prstGeom prst="rect">
            <a:avLst/>
          </a:prstGeom>
          <a:noFill/>
        </p:spPr>
      </p:pic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9168" y="3266700"/>
            <a:ext cx="448816" cy="448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ricknews.ru/wp-content/uploads/2015/09/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714488"/>
            <a:ext cx="4857784" cy="4864349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704088"/>
            <a:ext cx="8305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Желтый цвет.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pbs.twimg.com/media/C2BzxzUVIAAFYrQ.jpg:l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1108" y="1928802"/>
            <a:ext cx="3473918" cy="253280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557" b="95257" l="80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44" y="1768735"/>
            <a:ext cx="3547917" cy="26928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940" b="89989" l="6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1618733"/>
            <a:ext cx="3187296" cy="2992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99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шебекино\смайлик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00364" y="1285860"/>
            <a:ext cx="4392489" cy="4430684"/>
          </a:xfrm>
          <a:prstGeom prst="rect">
            <a:avLst/>
          </a:prstGeom>
          <a:noFill/>
        </p:spPr>
      </p:pic>
      <p:pic>
        <p:nvPicPr>
          <p:cNvPr id="2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airseaxpress.com/ing/site/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8572560" cy="500065"/>
          </a:xfrm>
          <a:prstGeom prst="rect">
            <a:avLst/>
          </a:prstGeom>
          <a:noFill/>
        </p:spPr>
      </p:pic>
      <p:pic>
        <p:nvPicPr>
          <p:cNvPr id="41990" name="Picture 6" descr="https://files.meb100.ru/products/original/kromka-pvh-duz-renkler-54000-mt-2019-23-01-11-35-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286388"/>
            <a:ext cx="9144000" cy="73817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143" b="100000" l="10000" r="89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9" y="2352432"/>
            <a:ext cx="1368152" cy="1368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800" b="9680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2352432"/>
            <a:ext cx="1500139" cy="1500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4102" y="2396185"/>
            <a:ext cx="1811301" cy="1280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7086" y="2352432"/>
            <a:ext cx="1499498" cy="1499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27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6584" y="2304648"/>
            <a:ext cx="1541696" cy="15416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7375" l="10000" r="92833">
                        <a14:foregroundMark x1="65667" y1="42500" x2="65667" y2="42500"/>
                        <a14:foregroundMark x1="49167" y1="42500" x2="49167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1821644"/>
            <a:ext cx="1437624" cy="1916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9639E-6 L 0.20521 -1.89639E-6 C 0.29722 -1.89639E-6 0.41042 0.0939 0.41042 0.17045 L 0.41042 0.34089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170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29047E-7 L 0.07326 0.10106 C 0.08993 0.12188 0.09965 0.15333 0.09965 0.18663 C 0.09965 0.22456 0.08993 0.25486 0.07326 0.27567 L -0.26823 0.35569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17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3108E-6 L -0.00226 0.371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8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4 0.00578 C -0.03316 0.06545 0.0092 0.10268 0.0165 0.10268 C 0.02379 0.10268 0.00382 0.0636 0.00591 0.00393 C 0.00903 0.0636 0.04132 0.10268 0.04879 0.10268 C 0.05591 0.10268 0.06233 0.05967 0.06424 1.48936E-6 C 0.06736 0.05967 0.07361 0.10268 0.08091 0.10268 C 0.0882 0.10268 0.09549 0.05967 0.0974 1.48936E-6 C 0.09966 0.05967 0.10591 0.10268 0.11424 0.10268 C 0.12032 0.10268 0.12761 0.05967 0.12969 1.48936E-6 C 0.13177 0.05967 0.13907 0.10268 0.14636 0.10268 C 0.15348 0.10268 0.15973 0.05967 0.16198 1.48936E-6 C 0.16493 0.05967 0.17118 0.10268 0.17848 0.10268 C 0.18577 0.10268 0.19202 0.05967 0.19514 1.48936E-6 C 0.19705 0.05967 0.20348 0.10268 0.21059 0.10268 C 0.21806 0.10268 0.22518 0.05967 0.22726 1.48936E-6 C 0.22934 0.05967 0.23559 0.10268 0.24393 0.10268 C 0.25122 0.10268 0.24063 -0.23751 0.24288 -0.29718 " pathEditMode="relative" rAng="0" ptsTypes="fffffffffffffffff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3" y="-10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61887E-6 L -2.22222E-6 -0.12673 C -2.22222E-6 -0.18362 0.04445 -0.25347 0.08091 -0.25347 L 0.16181 -0.25347 " pathEditMode="relative" rAng="0" ptsTypes="FfFF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0" y="-126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8.78816E-7 L -0.425 -0.2620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50" y="-13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548680"/>
            <a:ext cx="6021288" cy="6021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28670"/>
            <a:ext cx="8280920" cy="4732578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«Найди лишний предмет»</a:t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Ход игры:</a:t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Родитель называет цвет предмета и просит ребенка его повторить и запомнить. Затем родитель предлагает детям найти предметы одного цвета и определить лишний.</a:t>
            </a: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конце необходимо назвать цвета полочек и разместить на них такого же цвета предметы. </a:t>
            </a:r>
            <a:b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Красный цвет.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1506" name="Picture 2" descr="https://www.memotest.ru/ImageUpload%5Cd8409ae5-5a9f-41be-8eee-18fc35bf594e%5C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071678"/>
            <a:ext cx="6023758" cy="4256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5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heliograph.ru/images/640446_bant-krasnyi-png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2143116"/>
            <a:ext cx="2241914" cy="3086665"/>
          </a:xfrm>
          <a:prstGeom prst="rect">
            <a:avLst/>
          </a:prstGeom>
          <a:noFill/>
        </p:spPr>
      </p:pic>
      <p:pic>
        <p:nvPicPr>
          <p:cNvPr id="4" name="Picture 4" descr="http://www.cliparthut.com/clip-arts/683/red-umbrella-clip-art-683072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43240" y="2357430"/>
            <a:ext cx="2943906" cy="2620076"/>
          </a:xfrm>
          <a:prstGeom prst="rect">
            <a:avLst/>
          </a:prstGeom>
          <a:noFill/>
        </p:spPr>
      </p:pic>
      <p:pic>
        <p:nvPicPr>
          <p:cNvPr id="6" name="Picture 10" descr="http://www.clipartkid.com/images/304/green-pear-icon-png-clipart-image-iconbug-com-rp53aq-clipart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86446" y="2000240"/>
            <a:ext cx="3212975" cy="32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шебекино\смайлик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43174" y="1500174"/>
            <a:ext cx="4392489" cy="4430684"/>
          </a:xfrm>
          <a:prstGeom prst="rect">
            <a:avLst/>
          </a:prstGeom>
          <a:noFill/>
        </p:spPr>
      </p:pic>
      <p:pic>
        <p:nvPicPr>
          <p:cNvPr id="2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2316" y="3715516"/>
            <a:ext cx="323084" cy="323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Синий цвет.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http://sport-detkam.ru/components/com_virtuemart/shop_image/product/311_big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14612" y="2071678"/>
            <a:ext cx="3947900" cy="3947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00" b="100000" l="6600" r="9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1577064"/>
            <a:ext cx="3140968" cy="3140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222" b="98111" l="667" r="96667">
                        <a14:foregroundMark x1="42222" y1="87556" x2="42222" y2="87556"/>
                        <a14:backgroundMark x1="45556" y1="87889" x2="45556" y2="87889"/>
                        <a14:backgroundMark x1="39000" y1="86778" x2="39000" y2="8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1467428"/>
            <a:ext cx="342900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5303" l="0" r="99763">
                        <a14:backgroundMark x1="37841" y1="57273" x2="37841" y2="57273"/>
                        <a14:backgroundMark x1="67616" y1="68030" x2="67616" y2="68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316" y="1916832"/>
            <a:ext cx="3577897" cy="280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im2-tub-ru.yandex.net/i?id=9dc288ee5b11fcdbe7ceed5d718b2c63&amp;n=33&amp;h=215&amp;w=32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75656" y="908720"/>
            <a:ext cx="6408711" cy="4226606"/>
          </a:xfrm>
          <a:prstGeom prst="rect">
            <a:avLst/>
          </a:prstGeom>
          <a:noFill/>
        </p:spPr>
      </p:pic>
      <p:pic>
        <p:nvPicPr>
          <p:cNvPr id="2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3284984"/>
            <a:ext cx="448816" cy="448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www.windgusar.narod.ru/IMAGES/belarus_flag.g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568" y="1124744"/>
            <a:ext cx="8136904" cy="1428750"/>
          </a:xfrm>
          <a:prstGeom prst="rect">
            <a:avLst/>
          </a:prstGeom>
          <a:noFill/>
        </p:spPr>
      </p:pic>
      <p:pic>
        <p:nvPicPr>
          <p:cNvPr id="20486" name="Picture 6" descr="http://www.hrono.ru/heraldicum/flagi/belarus/images/yatvagi2.g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1560" y="5157192"/>
            <a:ext cx="8280920" cy="1428750"/>
          </a:xfrm>
          <a:prstGeom prst="rect">
            <a:avLst/>
          </a:prstGeom>
          <a:noFill/>
        </p:spPr>
      </p:pic>
      <p:pic>
        <p:nvPicPr>
          <p:cNvPr id="6" name="Picture 2" descr="K:\яблоко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408" b="100000" l="0" r="9813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91680" y="2348880"/>
            <a:ext cx="1301522" cy="129691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6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2020" y="2204864"/>
            <a:ext cx="1072932" cy="1534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7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2420888"/>
            <a:ext cx="1579536" cy="1318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2041" b="966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3441" y="2132856"/>
            <a:ext cx="1678496" cy="16784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430" b="90107" l="33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204864"/>
            <a:ext cx="1556792" cy="15567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496" b="99405" l="2743" r="98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4679" y="2337070"/>
            <a:ext cx="1488426" cy="1176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3506E-6 L 0.06337 -0.30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" y="-15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L -0.0474 -0.304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-15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2183E-6 L -0.07101 -0.30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9" y="-15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34135E-6 L 0.00156 0.3797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9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46994E-6 L 0.21354 -2.46994E-6 C 0.30954 -2.46994E-6 0.4276 0.09922 0.4276 0.18016 L 0.4276 0.36032 " pathEditMode="relative" rAng="0" ptsTypes="FfFF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72" y="180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28307E-6 L -0.42552 0.3774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5" y="188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337</TotalTime>
  <Words>33</Words>
  <Application>Microsoft Office PowerPoint</Application>
  <PresentationFormat>Экран (4:3)</PresentationFormat>
  <Paragraphs>9</Paragraphs>
  <Slides>17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Слайд 1</vt:lpstr>
      <vt:lpstr>Игра «Найди лишний предмет» Ход игры: Родитель называет цвет предмета и просит ребенка его повторить и запомнить. Затем родитель предлагает детям найти предметы одного цвета и определить лишний.   В конце необходимо назвать цвета полочек и разместить на них такого же цвета предметы.  </vt:lpstr>
      <vt:lpstr>Красный цвет.</vt:lpstr>
      <vt:lpstr>Слайд 4</vt:lpstr>
      <vt:lpstr>Слайд 5</vt:lpstr>
      <vt:lpstr>Синий цвет.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натали</cp:lastModifiedBy>
  <cp:revision>45</cp:revision>
  <dcterms:created xsi:type="dcterms:W3CDTF">2017-01-08T14:45:18Z</dcterms:created>
  <dcterms:modified xsi:type="dcterms:W3CDTF">2022-10-19T10:12:42Z</dcterms:modified>
</cp:coreProperties>
</file>