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4"/>
  </p:notesMasterIdLst>
  <p:sldIdLst>
    <p:sldId id="256" r:id="rId2"/>
    <p:sldId id="258" r:id="rId3"/>
    <p:sldId id="259" r:id="rId4"/>
    <p:sldId id="263" r:id="rId5"/>
    <p:sldId id="270" r:id="rId6"/>
    <p:sldId id="273" r:id="rId7"/>
    <p:sldId id="272" r:id="rId8"/>
    <p:sldId id="265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87" r:id="rId23"/>
    <p:sldId id="288" r:id="rId24"/>
    <p:sldId id="289" r:id="rId25"/>
    <p:sldId id="290" r:id="rId26"/>
    <p:sldId id="291" r:id="rId27"/>
    <p:sldId id="292" r:id="rId28"/>
    <p:sldId id="293" r:id="rId29"/>
    <p:sldId id="294" r:id="rId30"/>
    <p:sldId id="295" r:id="rId31"/>
    <p:sldId id="296" r:id="rId32"/>
    <p:sldId id="297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66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696" y="-1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82FE44-7F10-45CC-BDDF-6DBFB8D7025A}" type="datetimeFigureOut">
              <a:rPr lang="ru-RU" smtClean="0"/>
              <a:pPr/>
              <a:t>20.10.2022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3DE492-5B98-4371-8FDB-FEC2876F3C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5953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DE492-5B98-4371-8FDB-FEC2876F3C53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29587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B79CA-BED7-4CBB-A7B3-6394C799AE35}" type="datetimeFigureOut">
              <a:rPr lang="ru-RU" smtClean="0"/>
              <a:pPr/>
              <a:t>20.10.2022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2341CC-4018-42C2-A5AE-2AA0BE8521E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B79CA-BED7-4CBB-A7B3-6394C799AE35}" type="datetimeFigureOut">
              <a:rPr lang="ru-RU" smtClean="0"/>
              <a:pPr/>
              <a:t>20.10.2022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341CC-4018-42C2-A5AE-2AA0BE8521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B79CA-BED7-4CBB-A7B3-6394C799AE35}" type="datetimeFigureOut">
              <a:rPr lang="ru-RU" smtClean="0"/>
              <a:pPr/>
              <a:t>20.10.2022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341CC-4018-42C2-A5AE-2AA0BE8521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B79CA-BED7-4CBB-A7B3-6394C799AE35}" type="datetimeFigureOut">
              <a:rPr lang="ru-RU" smtClean="0"/>
              <a:pPr/>
              <a:t>20.10.2022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2341CC-4018-42C2-A5AE-2AA0BE8521E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B79CA-BED7-4CBB-A7B3-6394C799AE35}" type="datetimeFigureOut">
              <a:rPr lang="ru-RU" smtClean="0"/>
              <a:pPr/>
              <a:t>20.10.2022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2341CC-4018-42C2-A5AE-2AA0BE8521E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B79CA-BED7-4CBB-A7B3-6394C799AE35}" type="datetimeFigureOut">
              <a:rPr lang="ru-RU" smtClean="0"/>
              <a:pPr/>
              <a:t>20.10.2022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2341CC-4018-42C2-A5AE-2AA0BE8521E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B79CA-BED7-4CBB-A7B3-6394C799AE35}" type="datetimeFigureOut">
              <a:rPr lang="ru-RU" smtClean="0"/>
              <a:pPr/>
              <a:t>20.10.2022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2341CC-4018-42C2-A5AE-2AA0BE8521E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B79CA-BED7-4CBB-A7B3-6394C799AE35}" type="datetimeFigureOut">
              <a:rPr lang="ru-RU" smtClean="0"/>
              <a:pPr/>
              <a:t>20.10.2022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2341CC-4018-42C2-A5AE-2AA0BE8521E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B79CA-BED7-4CBB-A7B3-6394C799AE35}" type="datetimeFigureOut">
              <a:rPr lang="ru-RU" smtClean="0"/>
              <a:pPr/>
              <a:t>20.10.2022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2341CC-4018-42C2-A5AE-2AA0BE8521E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B79CA-BED7-4CBB-A7B3-6394C799AE35}" type="datetimeFigureOut">
              <a:rPr lang="ru-RU" smtClean="0"/>
              <a:pPr/>
              <a:t>20.10.2022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2341CC-4018-42C2-A5AE-2AA0BE8521E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B79CA-BED7-4CBB-A7B3-6394C799AE35}" type="datetimeFigureOut">
              <a:rPr lang="ru-RU" smtClean="0"/>
              <a:pPr/>
              <a:t>20.10.2022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2341CC-4018-42C2-A5AE-2AA0BE8521E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6B7B79CA-BED7-4CBB-A7B3-6394C799AE35}" type="datetimeFigureOut">
              <a:rPr lang="ru-RU" smtClean="0"/>
              <a:pPr/>
              <a:t>20.10.2022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932341CC-4018-42C2-A5AE-2AA0BE8521E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obrazovaka.ru/wp-content/presentations/slides/16820/prezentaciya-russkie-narodnye-skazki-dlya-detej-doshkolnogo-vozrasta-slide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59" b="47441"/>
          <a:stretch/>
        </p:blipFill>
        <p:spPr bwMode="auto">
          <a:xfrm>
            <a:off x="-7845" y="0"/>
            <a:ext cx="915184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72959" y="2967335"/>
            <a:ext cx="81980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Путешествие в мир сказок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748304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7823" y="1268760"/>
            <a:ext cx="8548366" cy="42473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Мышка дом себе нашла,</a:t>
            </a:r>
          </a:p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Мышка добрая была.</a:t>
            </a:r>
          </a:p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В доме том, в конце концов,</a:t>
            </a:r>
          </a:p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Стало множество жильцов.</a:t>
            </a:r>
            <a:endParaRPr lang="ru-RU" sz="54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algn="ctr"/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357264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obrazovaka.ru/wp-content/presentations/slides/16820/prezentaciya-russkie-narodnye-skazki-dlya-detej-doshkolnogo-vozrasta-slide1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90047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4850" y="1412776"/>
            <a:ext cx="6688561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Эх, ты, Петя-простота,</a:t>
            </a:r>
          </a:p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Сплоховал немножко.</a:t>
            </a:r>
          </a:p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Не послушался кота,</a:t>
            </a:r>
          </a:p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Выглянул в окошко.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4284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https://obrazovaka.ru/wp-content/presentations/slides/16820/prezentaciya-russkie-narodnye-skazki-dlya-detej-doshkolnogo-vozrasta-slide2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404" y="0"/>
            <a:ext cx="91714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08190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69627" y="1484784"/>
            <a:ext cx="6629892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В небесах и на земле</a:t>
            </a:r>
          </a:p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Скачет баба на метле.</a:t>
            </a:r>
          </a:p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Страшная и злая,</a:t>
            </a:r>
          </a:p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Кто она такая?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86796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obrazovaka.ru/wp-content/presentations/slides/16820/prezentaciya-russkie-narodnye-skazki-dlya-detej-doshkolnogo-vozrasta-slide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51578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898" y="1700808"/>
            <a:ext cx="8920198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Дедка с бабушкой грустили – </a:t>
            </a:r>
          </a:p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Деток нету, вот беда.</a:t>
            </a:r>
          </a:p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Дочку снежную слепили</a:t>
            </a:r>
          </a:p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Раз зимою в холода.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86256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obrazovaka.ru/wp-content/presentations/slides/16820/prezentaciya-russkie-narodnye-skazki-dlya-detej-doshkolnogo-vozrasta-slide2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75728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07094" y="404664"/>
            <a:ext cx="5955668" cy="59093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Стрела молодца </a:t>
            </a:r>
          </a:p>
          <a:p>
            <a:pPr algn="ctr"/>
            <a:r>
              <a:rPr lang="ru-RU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У</a:t>
            </a:r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годила в болото,</a:t>
            </a:r>
          </a:p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Ну где же невеста? </a:t>
            </a:r>
          </a:p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Жениться </a:t>
            </a:r>
            <a:r>
              <a:rPr lang="ru-RU" sz="5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охото</a:t>
            </a:r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!</a:t>
            </a:r>
          </a:p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А вот и невеста, </a:t>
            </a:r>
          </a:p>
          <a:p>
            <a:pPr algn="ctr"/>
            <a:r>
              <a:rPr lang="ru-RU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Г</a:t>
            </a:r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лаза на макушке.</a:t>
            </a:r>
          </a:p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Зовут ту невесту - …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6022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obrazovaka.ru/wp-content/presentations/slides/16820/prezentaciya-russkie-narodnye-skazki-dlya-detej-doshkolnogo-vozrasta-slide26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9" t="5653" r="4701" b="6615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38400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10334" y="764704"/>
            <a:ext cx="8324587" cy="50783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Возле леса, на опушке,</a:t>
            </a:r>
          </a:p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Трое их живет в избушке.</a:t>
            </a:r>
          </a:p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Там три стула и три кружки,</a:t>
            </a:r>
          </a:p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Три кровати, три подушки.</a:t>
            </a:r>
          </a:p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Угадайте без подсказки,</a:t>
            </a:r>
          </a:p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Кто </a:t>
            </a:r>
            <a:r>
              <a:rPr lang="ru-RU" sz="5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гери</a:t>
            </a:r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этой сказки?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89108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7769" y="1628800"/>
            <a:ext cx="6807312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Из крупы или зерна</a:t>
            </a:r>
          </a:p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Сварит повар каждый.</a:t>
            </a:r>
          </a:p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А солдат из топора</a:t>
            </a:r>
          </a:p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Даже сварит …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005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obrazovaka.ru/wp-content/presentations/slides/16820/prezentaciya-russkie-narodnye-skazki-dlya-detej-doshkolnogo-vozrasta-slide2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2" y="0"/>
            <a:ext cx="913026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78525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9583" y="692696"/>
            <a:ext cx="7624843" cy="50783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Не послушался братишка</a:t>
            </a:r>
          </a:p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Старшую сестрицу.</a:t>
            </a:r>
          </a:p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И попил из лужицы</a:t>
            </a:r>
          </a:p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Мутную водицу.</a:t>
            </a:r>
          </a:p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Много горя принесла</a:t>
            </a:r>
          </a:p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Им нечистая вода.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17498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obrazovaka.ru/wp-content/presentations/slides/16820/prezentaciya-russkie-narodnye-skazki-dlya-detej-doshkolnogo-vozrasta-slide3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20"/>
            <a:ext cx="9144000" cy="6875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01797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8047" y="1484784"/>
            <a:ext cx="8659358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Что за сказка: кошка, внучка,</a:t>
            </a:r>
          </a:p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Мышь, еще собака Жучка.</a:t>
            </a:r>
          </a:p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Деду с бабкой помогали,</a:t>
            </a:r>
          </a:p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Корнеплоды доставали?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14058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obrazovaka.ru/wp-content/presentations/slides/16820/prezentaciya-russkie-narodnye-skazki-dlya-detej-doshkolnogo-vozrasta-slide3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36757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6574" y="476672"/>
            <a:ext cx="69900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Волшебные предметы: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05797" y="1418397"/>
            <a:ext cx="31422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Сапоги - 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03011" y="1397532"/>
            <a:ext cx="36583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скороходы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28" name="Picture 4" descr="Загадки про Сапоги-скороходы — Стихи, картинки и любов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934" y="2780928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9831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6574" y="476672"/>
            <a:ext cx="69900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Волшебные предметы: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85649" y="1556792"/>
            <a:ext cx="30059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Шапка - 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391601" y="1565960"/>
            <a:ext cx="37208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невидимка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122" name="Picture 2" descr="Ах, эта шапка - невидимка! (Татьяна Пустовалова) / Стихи.р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480122"/>
            <a:ext cx="3967847" cy="3808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43815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6574" y="476672"/>
            <a:ext cx="69900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Волшебные предметы: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96574" y="1700808"/>
            <a:ext cx="36936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Скатерть - 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391601" y="1698546"/>
            <a:ext cx="39982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самобранка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098" name="Picture 2" descr="Первый кулинарный фестиваль «Скатерть-самобранка» пройдет в Дновском районе  в августе : Псковская Лента Новостей / ПЛ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9286" y="2624138"/>
            <a:ext cx="6441855" cy="3623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38743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6574" y="476672"/>
            <a:ext cx="69900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Волшебные предметы: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87624" y="1772816"/>
            <a:ext cx="27286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Ковер - 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16256" y="1772816"/>
            <a:ext cx="27911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самолет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074" name="Picture 2" descr="Ковер самолет картинки для детей - 15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924944"/>
            <a:ext cx="5903367" cy="3320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39011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obrazovaka.ru/wp-content/presentations/slides/16820/prezentaciya-russkie-narodnye-skazki-dlya-detej-doshkolnogo-vozrasta-slide1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4709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6574" y="476672"/>
            <a:ext cx="69900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Волшебные предметы: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87624" y="1628800"/>
            <a:ext cx="42627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Волшебная -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473199" y="1628800"/>
            <a:ext cx="28360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палочка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050" name="Picture 2" descr="Волшебная палочка с звездой золота Иллюстрация вектора - иллюстрации  насчитывающей волшебство, икона: 11057183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54" b="8564"/>
          <a:stretch/>
        </p:blipFill>
        <p:spPr bwMode="auto">
          <a:xfrm>
            <a:off x="2449354" y="2924944"/>
            <a:ext cx="3884494" cy="3450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80163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6574" y="476672"/>
            <a:ext cx="69900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Волшебные предметы: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700808"/>
            <a:ext cx="42643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Волшебное -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875869" y="1700808"/>
            <a:ext cx="34483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зеркальце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6146" name="Picture 2" descr="Ёлочная игрушка ВОЛШЕБНОЕ ЗЕРКАЛЬЦЕ, металл, золотое, 17х8.5 см, Goodwill  MI 10016 - 2'000 руб - купить в интернет магазине &quot;Морозко&quot;, узнать  характеристики, описание, цену, отзыв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780928"/>
            <a:ext cx="4680520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05674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Комикс мем: &quot;Молодцы!&quot; - Комиксы - Meme-arsenal.co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52"/>
          <a:stretch/>
        </p:blipFill>
        <p:spPr bwMode="auto">
          <a:xfrm>
            <a:off x="-65400" y="-106"/>
            <a:ext cx="9194266" cy="6858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99156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07888" y="1268760"/>
            <a:ext cx="7436266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У Аленушки-сестрицы</a:t>
            </a:r>
          </a:p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Унесли братишку птицы.</a:t>
            </a:r>
          </a:p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Высоко они летят,</a:t>
            </a:r>
          </a:p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Далеко они глядят.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73279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obrazovaka.ru/wp-content/presentations/slides/16820/prezentaciya-russkie-narodnye-skazki-dlya-detej-doshkolnogo-vozrasta-slide1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3373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7592" y="2097137"/>
            <a:ext cx="670882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Маша в коробе сидит,</a:t>
            </a:r>
          </a:p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Далеко она глядит.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obrazovaka.ru/wp-content/presentations/slides/16820/prezentaciya-russkie-narodnye-skazki-dlya-detej-doshkolnogo-vozrasta-slide1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95500" y="1412776"/>
            <a:ext cx="7953010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Ведра в дом идут с водой,</a:t>
            </a:r>
          </a:p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Едет печь сама собой…</a:t>
            </a:r>
          </a:p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Что за чудо в самом деле?</a:t>
            </a:r>
          </a:p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Это сказка о …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18734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obrazovaka.ru/wp-content/presentations/slides/16820/prezentaciya-russkie-narodnye-skazki-dlya-detej-doshkolnogo-vozrasta-slide1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0781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506</TotalTime>
  <Words>281</Words>
  <Application>Microsoft Office PowerPoint</Application>
  <PresentationFormat>Экран (4:3)</PresentationFormat>
  <Paragraphs>73</Paragraphs>
  <Slides>32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Базовая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hp</dc:creator>
  <cp:lastModifiedBy>user</cp:lastModifiedBy>
  <cp:revision>52</cp:revision>
  <dcterms:created xsi:type="dcterms:W3CDTF">2015-01-18T08:11:26Z</dcterms:created>
  <dcterms:modified xsi:type="dcterms:W3CDTF">2022-10-20T12:02:39Z</dcterms:modified>
</cp:coreProperties>
</file>