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68" r:id="rId2"/>
    <p:sldId id="299" r:id="rId3"/>
    <p:sldId id="256" r:id="rId4"/>
    <p:sldId id="283" r:id="rId5"/>
    <p:sldId id="296" r:id="rId6"/>
    <p:sldId id="285" r:id="rId7"/>
    <p:sldId id="269" r:id="rId8"/>
    <p:sldId id="284" r:id="rId9"/>
    <p:sldId id="302" r:id="rId10"/>
    <p:sldId id="304" r:id="rId11"/>
    <p:sldId id="303" r:id="rId12"/>
    <p:sldId id="307" r:id="rId13"/>
    <p:sldId id="290" r:id="rId14"/>
    <p:sldId id="308" r:id="rId15"/>
    <p:sldId id="309" r:id="rId16"/>
    <p:sldId id="310" r:id="rId17"/>
    <p:sldId id="311" r:id="rId18"/>
    <p:sldId id="312" r:id="rId19"/>
    <p:sldId id="271" r:id="rId20"/>
    <p:sldId id="277" r:id="rId21"/>
    <p:sldId id="279" r:id="rId22"/>
    <p:sldId id="278" r:id="rId23"/>
    <p:sldId id="272" r:id="rId24"/>
    <p:sldId id="273" r:id="rId25"/>
    <p:sldId id="274" r:id="rId26"/>
    <p:sldId id="275" r:id="rId27"/>
    <p:sldId id="276" r:id="rId28"/>
    <p:sldId id="281" r:id="rId29"/>
    <p:sldId id="267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677" y="-4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4B2F2-F81B-4ECF-A8C0-B5557E19126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A406C-767F-461B-B669-4A55CBB133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209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A406C-767F-461B-B669-4A55CBB1338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A406C-767F-461B-B669-4A55CBB1338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414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A406C-767F-461B-B669-4A55CBB1338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18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3F29-BF60-49C9-96C0-12790307FAE4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3AA6-15FD-48B1-AADC-3F58E87A2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3F29-BF60-49C9-96C0-12790307FAE4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3AA6-15FD-48B1-AADC-3F58E87A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3F29-BF60-49C9-96C0-12790307FAE4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3AA6-15FD-48B1-AADC-3F58E87A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3F29-BF60-49C9-96C0-12790307FAE4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3AA6-15FD-48B1-AADC-3F58E87A2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3F29-BF60-49C9-96C0-12790307FAE4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3AA6-15FD-48B1-AADC-3F58E87A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3F29-BF60-49C9-96C0-12790307FAE4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3AA6-15FD-48B1-AADC-3F58E87A2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3F29-BF60-49C9-96C0-12790307FAE4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3AA6-15FD-48B1-AADC-3F58E87A2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3F29-BF60-49C9-96C0-12790307FAE4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3AA6-15FD-48B1-AADC-3F58E87A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3F29-BF60-49C9-96C0-12790307FAE4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3AA6-15FD-48B1-AADC-3F58E87A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3F29-BF60-49C9-96C0-12790307FAE4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3AA6-15FD-48B1-AADC-3F58E87A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3F29-BF60-49C9-96C0-12790307FAE4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3AA6-15FD-48B1-AADC-3F58E87A2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143F29-BF60-49C9-96C0-12790307FAE4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493AA6-15FD-48B1-AADC-3F58E87A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microsoft.com/office/2007/relationships/hdphoto" Target="../media/hdphoto4.wdp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023-2024\&#1040;&#1082;&#1094;&#1080;&#1103;%20&#1040;&#1047;&#1041;&#1059;&#1050;&#1040;%20&#1047;&#1044;&#1054;&#1056;&#1054;&#1042;&#1068;&#1071;\&#1080;&#1075;&#1088;&#1072;%20&#1080;&#1085;&#1090;&#1077;&#1088;&#1072;&#1082;&#1090;&#1080;&#1074;&#1085;&#1072;&#1103;\&#1079;&#1072;&#1088;&#1103;&#1076;&#1082;&#1072;.mp4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214297"/>
            <a:ext cx="8208912" cy="466133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с.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Грабово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старшего дошкольного возраста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педагог-психолог Т.В. Панкова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908d4690728642ab9e7c74bc16f66c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071684"/>
            <a:ext cx="4299947" cy="294681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431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67876"/>
            <a:ext cx="7962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в корзину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содержащие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4" y="3705877"/>
            <a:ext cx="1686668" cy="97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5" y="2459950"/>
            <a:ext cx="2717569" cy="77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91" y="2937328"/>
            <a:ext cx="3241575" cy="205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6584" y1="12500" x2="6584" y2="12500"/>
                        <a14:backgroundMark x1="95062" y1="12500" x2="95062" y2="12500"/>
                        <a14:backgroundMark x1="92181" y1="92614" x2="92181" y2="92614"/>
                        <a14:backgroundMark x1="4527" y1="90341" x2="4527" y2="90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87" y="983141"/>
            <a:ext cx="1205472" cy="65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42" y="897565"/>
            <a:ext cx="1165225" cy="59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7" y="973263"/>
            <a:ext cx="1383280" cy="77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1" y="1902382"/>
            <a:ext cx="1165225" cy="11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76" y="4108696"/>
            <a:ext cx="1584176" cy="82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1427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13767 -1.48148E-6 C 0.19948 -1.48148E-6 0.27552 0.13889 0.27552 0.25208 L 0.27552 0.5039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1146 -1.11111E-6 C 0.01667 -1.11111E-6 0.02309 0.14005 0.02309 0.2537 L 0.02309 0.50764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5.55556E-7 0.2625 C 5.55556E-7 0.38009 -0.05434 0.525 -0.09844 0.525 L -0.19688 0.525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14653 4.81481E-6 C -0.21146 4.81481E-6 -0.29288 -0.03218 -0.29288 -0.05834 L -0.29288 -0.11644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160718"/>
            <a:ext cx="8643998" cy="60774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в корзину продукты содержащие витамин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36" y="3098704"/>
            <a:ext cx="3165748" cy="204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10" y="2451682"/>
            <a:ext cx="1158875" cy="59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3" y="711359"/>
            <a:ext cx="1783377" cy="8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82" y="930530"/>
            <a:ext cx="1262063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9375" b="85069" l="1965" r="9650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77" y="1797770"/>
            <a:ext cx="1905854" cy="89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7" y="906940"/>
            <a:ext cx="18843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23673" y1="29101" x2="23673" y2="29101"/>
                        <a14:backgroundMark x1="50221" y1="32804" x2="50221" y2="32804"/>
                        <a14:backgroundMark x1="79867" y1="32804" x2="79867" y2="32804"/>
                        <a14:backgroundMark x1="87611" y1="80952" x2="87611" y2="80952"/>
                        <a14:backgroundMark x1="74336" y1="82011" x2="74336" y2="82011"/>
                        <a14:backgroundMark x1="58850" y1="86772" x2="58850" y2="86772"/>
                        <a14:backgroundMark x1="40265" y1="80952" x2="40265" y2="80952"/>
                        <a14:backgroundMark x1="25000" y1="82540" x2="25000" y2="82540"/>
                        <a14:backgroundMark x1="12168" y1="61905" x2="12168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15239"/>
            <a:ext cx="2111962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" y="2898217"/>
            <a:ext cx="1165225" cy="11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82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2.5E-6 0.16782 C -2.5E-6 0.24305 -0.0184 0.33611 -0.03298 0.33611 L -0.06597 0.33611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10243 2.22222E-6 C 0.14826 2.22222E-6 0.20503 0.14282 0.20503 0.25879 L 0.20503 0.51828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578 L -0.06129 -0.07408 C -0.07344 -0.09213 -0.09254 -0.10162 -0.11285 -0.10162 C -0.13473 -0.10162 -0.15365 -0.09213 -0.16598 -0.07408 L -0.2257 0.00578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16059 -3.33333E-6 C 0.23264 -3.33333E-6 0.32153 0.03936 0.32153 0.07084 L 0.32153 0.14398 " pathEditMode="relative" rAng="0" ptsTypes="FfFF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60719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Заниматься спортом</a:t>
            </a:r>
            <a:endParaRPr lang="ru-RU" sz="3200" dirty="0"/>
          </a:p>
        </p:txBody>
      </p:sp>
      <p:pic>
        <p:nvPicPr>
          <p:cNvPr id="28673" name="Picture 1" descr="da4dd83c24b8bbc9edb69f8af014727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823" b="56011"/>
          <a:stretch>
            <a:fillRect/>
          </a:stretch>
        </p:blipFill>
        <p:spPr bwMode="auto">
          <a:xfrm>
            <a:off x="0" y="928676"/>
            <a:ext cx="1666887" cy="125016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1" descr="da4dd83c24b8bbc9edb69f8af014727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153" t="30548" r="36690" b="30351"/>
          <a:stretch>
            <a:fillRect/>
          </a:stretch>
        </p:blipFill>
        <p:spPr bwMode="auto">
          <a:xfrm>
            <a:off x="0" y="3714758"/>
            <a:ext cx="1595449" cy="11965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" name="зарядка.mp4">
            <a:hlinkClick r:id="" action="ppaction://media"/>
          </p:cNvPr>
          <p:cNvPicPr preferRelativeResize="0">
            <a:picLocks noRo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43042" y="1142990"/>
            <a:ext cx="5760000" cy="3240000"/>
          </a:xfrm>
          <a:prstGeom prst="roundRect">
            <a:avLst/>
          </a:prstGeom>
        </p:spPr>
      </p:pic>
      <p:pic>
        <p:nvPicPr>
          <p:cNvPr id="6" name="Picture 1" descr="da4dd83c24b8bbc9edb69f8af014727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208" r="67842"/>
          <a:stretch>
            <a:fillRect/>
          </a:stretch>
        </p:blipFill>
        <p:spPr bwMode="auto">
          <a:xfrm>
            <a:off x="7371690" y="1071552"/>
            <a:ext cx="1637165" cy="13751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1" descr="da4dd83c24b8bbc9edb69f8af014727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337" t="57430" r="-492"/>
          <a:stretch>
            <a:fillRect/>
          </a:stretch>
        </p:blipFill>
        <p:spPr bwMode="auto">
          <a:xfrm>
            <a:off x="7143768" y="3857634"/>
            <a:ext cx="1835038" cy="11430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053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7" y="321455"/>
            <a:ext cx="3111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Хороший сон</a:t>
            </a:r>
            <a:endParaRPr lang="ru-RU" sz="3200" dirty="0"/>
          </a:p>
        </p:txBody>
      </p:sp>
      <p:pic>
        <p:nvPicPr>
          <p:cNvPr id="2050" name="Picture 2" descr="1619612024_107356_ur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232287"/>
            <a:ext cx="4214842" cy="3161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32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301" y="321455"/>
            <a:ext cx="4199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пословицу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" y="1393023"/>
            <a:ext cx="5825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хорошего сна…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9" y="4179105"/>
            <a:ext cx="3680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молодеешь!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9" y="4179105"/>
            <a:ext cx="3153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стареешь!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papik.pro/uploads/posts/2023-03/1678242647_papik-pro-p-starik-malenkii-risunok-11.jpg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1678242647_papik-pro-p-starik-malenkii-risunok-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089545"/>
            <a:ext cx="2190750" cy="229671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6" name="Picture 4" descr="1614534352_14-p-malchik-na-belom-fone-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411015"/>
            <a:ext cx="2743200" cy="2057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32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-0.01204 L 0.55903 -0.53727 " pathEditMode="fixed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2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301" y="321455"/>
            <a:ext cx="4199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пословицу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393023"/>
            <a:ext cx="482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 - лучшее…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9" y="4179105"/>
            <a:ext cx="2657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веселье!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4179105"/>
            <a:ext cx="3328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лекарство!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papik.pro/uploads/posts/2023-03/1678242647_papik-pro-p-starik-malenkii-risunok-11.jpg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0" name="Picture 2" descr="1667450775_23-sportishka-com-p-tantsi-dlya-detei-v-detskom-sadu-oboi-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732487"/>
            <a:ext cx="3389300" cy="140744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3251" name="Picture 3" descr="kids-sleeping-soundly-vect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6" r="32658"/>
          <a:stretch>
            <a:fillRect/>
          </a:stretch>
        </p:blipFill>
        <p:spPr bwMode="auto">
          <a:xfrm>
            <a:off x="5143504" y="2732487"/>
            <a:ext cx="3571868" cy="14913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32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5 -0.12211 L -0.0316 -0.541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301" y="321455"/>
            <a:ext cx="4199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пословицу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57304"/>
            <a:ext cx="650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Подушка – лучшая…</a:t>
            </a:r>
            <a:endParaRPr lang="ru-RU" sz="5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179105"/>
            <a:ext cx="2878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лягушка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4179105"/>
            <a:ext cx="325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подружка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papik.pro/uploads/posts/2023-03/1678242647_papik-pro-p-starik-malenkii-risunok-11.jpg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4" name="Picture 2" descr="qcBoRad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13" t="9911" r="12613" b="12613"/>
          <a:stretch>
            <a:fillRect/>
          </a:stretch>
        </p:blipFill>
        <p:spPr bwMode="auto">
          <a:xfrm>
            <a:off x="1285855" y="2786065"/>
            <a:ext cx="1839317" cy="14466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4275" name="Picture 3" descr="1675744762_papik-pro-p-spit-rebenok-risunok-4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7" y="2464593"/>
            <a:ext cx="3467093" cy="17501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632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4 -0.15017 L 0.1217 -0.541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8"/>
            <a:ext cx="7606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Свежий воздух и хорошее настроение</a:t>
            </a:r>
            <a:endParaRPr lang="ru-RU" sz="3200" dirty="0"/>
          </a:p>
        </p:txBody>
      </p:sp>
      <p:pic>
        <p:nvPicPr>
          <p:cNvPr id="56324" name="Picture 4" descr="C:\Users\World\Desktop\1673553139_gas-kvas-com-p-risunki-vremena-goda-detskie-17.jpg"/>
          <p:cNvPicPr>
            <a:picLocks noChangeAspect="1" noChangeArrowheads="1"/>
          </p:cNvPicPr>
          <p:nvPr/>
        </p:nvPicPr>
        <p:blipFill>
          <a:blip r:embed="rId3"/>
          <a:srcRect l="922" t="1305" r="50203" b="50407"/>
          <a:stretch>
            <a:fillRect/>
          </a:stretch>
        </p:blipFill>
        <p:spPr bwMode="auto">
          <a:xfrm>
            <a:off x="714348" y="803660"/>
            <a:ext cx="3786214" cy="1982405"/>
          </a:xfrm>
          <a:prstGeom prst="rect">
            <a:avLst/>
          </a:prstGeom>
          <a:noFill/>
        </p:spPr>
      </p:pic>
      <p:pic>
        <p:nvPicPr>
          <p:cNvPr id="8" name="Picture 4" descr="C:\Users\World\Desktop\1673553139_gas-kvas-com-p-risunki-vremena-goda-detskie-17.jpg"/>
          <p:cNvPicPr>
            <a:picLocks noChangeAspect="1" noChangeArrowheads="1"/>
          </p:cNvPicPr>
          <p:nvPr/>
        </p:nvPicPr>
        <p:blipFill>
          <a:blip r:embed="rId3"/>
          <a:srcRect l="50719" t="1305" r="1328" b="50407"/>
          <a:stretch>
            <a:fillRect/>
          </a:stretch>
        </p:blipFill>
        <p:spPr bwMode="auto">
          <a:xfrm>
            <a:off x="4572000" y="803660"/>
            <a:ext cx="3714776" cy="1982405"/>
          </a:xfrm>
          <a:prstGeom prst="rect">
            <a:avLst/>
          </a:prstGeom>
          <a:noFill/>
        </p:spPr>
      </p:pic>
      <p:pic>
        <p:nvPicPr>
          <p:cNvPr id="9" name="Picture 4" descr="C:\Users\World\Desktop\1673553139_gas-kvas-com-p-risunki-vremena-goda-detskie-17.jpg"/>
          <p:cNvPicPr>
            <a:picLocks noChangeAspect="1" noChangeArrowheads="1"/>
          </p:cNvPicPr>
          <p:nvPr/>
        </p:nvPicPr>
        <p:blipFill>
          <a:blip r:embed="rId3"/>
          <a:srcRect l="922" t="50898" r="50203" b="813"/>
          <a:stretch>
            <a:fillRect/>
          </a:stretch>
        </p:blipFill>
        <p:spPr bwMode="auto">
          <a:xfrm>
            <a:off x="714348" y="2839643"/>
            <a:ext cx="3786214" cy="1982405"/>
          </a:xfrm>
          <a:prstGeom prst="rect">
            <a:avLst/>
          </a:prstGeom>
          <a:noFill/>
        </p:spPr>
      </p:pic>
      <p:pic>
        <p:nvPicPr>
          <p:cNvPr id="10" name="Picture 4" descr="C:\Users\World\Desktop\1673553139_gas-kvas-com-p-risunki-vremena-goda-detskie-17.jpg"/>
          <p:cNvPicPr>
            <a:picLocks noChangeAspect="1" noChangeArrowheads="1"/>
          </p:cNvPicPr>
          <p:nvPr/>
        </p:nvPicPr>
        <p:blipFill>
          <a:blip r:embed="rId3"/>
          <a:srcRect l="50719" t="50898" r="1328" b="813"/>
          <a:stretch>
            <a:fillRect/>
          </a:stretch>
        </p:blipFill>
        <p:spPr bwMode="auto">
          <a:xfrm>
            <a:off x="4572000" y="2839643"/>
            <a:ext cx="3714776" cy="1982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32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ме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ме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ме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ме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3" y="321455"/>
            <a:ext cx="2112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Угадай-ка</a:t>
            </a:r>
            <a:endParaRPr lang="ru-RU" sz="3200" dirty="0"/>
          </a:p>
        </p:txBody>
      </p:sp>
      <p:pic>
        <p:nvPicPr>
          <p:cNvPr id="55298" name="Picture 2" descr="i?id=e6e4fc29ca109d24801aae025287df5d_l-5210329-images-thumbs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24" t="28871" r="33563"/>
          <a:stretch>
            <a:fillRect/>
          </a:stretch>
        </p:blipFill>
        <p:spPr bwMode="auto">
          <a:xfrm>
            <a:off x="3214681" y="1178710"/>
            <a:ext cx="2663825" cy="29265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632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03494" y="573528"/>
            <a:ext cx="8229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Целых 25 зубков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кудрей и хохолков.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каждым под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зубком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Лягут волосы рядком.</a:t>
            </a:r>
          </a:p>
          <a:p>
            <a:endParaRPr lang="ru-RU" dirty="0"/>
          </a:p>
        </p:txBody>
      </p:sp>
      <p:pic>
        <p:nvPicPr>
          <p:cNvPr id="4" name="Picture 2" descr="http://www.asia.ru/images/target/img/product/11/13/23/11132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25756"/>
            <a:ext cx="3725036" cy="223036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8599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1472" y="321454"/>
            <a:ext cx="8001056" cy="4447016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у дошкольников по формированию культуры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</a:p>
          <a:p>
            <a:pPr marL="0" lvl="0" indent="0" algn="just"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знакомить детей со здоровым образом жизни через интерактивную игру;</a:t>
            </a:r>
          </a:p>
          <a:p>
            <a:pPr marL="0" lvl="0" indent="0" algn="just"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знакомить с правилами личной гигиены;</a:t>
            </a:r>
          </a:p>
          <a:p>
            <a:pPr marL="0" lvl="0" indent="0" algn="just"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детей представления о ценности здоровья, желание вести ЗОЖ;</a:t>
            </a:r>
          </a:p>
          <a:p>
            <a:pPr marL="0" lvl="0" indent="0" algn="just"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умения различать вредную и полезную для здоровья пищу;</a:t>
            </a:r>
          </a:p>
          <a:p>
            <a:pPr marL="0" lvl="0" indent="0" algn="just"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развивать логическое мышление, память, внимание;</a:t>
            </a:r>
          </a:p>
          <a:p>
            <a:pPr marL="0" lvl="0" indent="0" algn="just"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словарь детей по данной теме;</a:t>
            </a:r>
          </a:p>
          <a:p>
            <a:pPr marL="0" lvl="0" indent="0" algn="just"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бережное отношение к своему здоровью.</a:t>
            </a:r>
          </a:p>
          <a:p>
            <a:pPr marL="45720" indent="0">
              <a:buNone/>
            </a:pPr>
            <a:endParaRPr lang="ru-RU" sz="2000" b="1" dirty="0"/>
          </a:p>
        </p:txBody>
      </p:sp>
      <p:sp>
        <p:nvSpPr>
          <p:cNvPr id="4" name="AutoShape 6" descr="Бегунья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28596" y="1393023"/>
            <a:ext cx="8229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60572"/>
            <a:ext cx="82296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 в карман и караулю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Рёву, плаксу и грязнулю.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утру потоки слёз,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забуду и про нос. </a:t>
            </a:r>
          </a:p>
        </p:txBody>
      </p:sp>
      <p:pic>
        <p:nvPicPr>
          <p:cNvPr id="4" name="Picture 2" descr="C:\Лена\45014-500x50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2357436"/>
            <a:ext cx="4202206" cy="2430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78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река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пещеру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затекла -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Чистит добела.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2214560"/>
            <a:ext cx="2941498" cy="2161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09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303498"/>
            <a:ext cx="8229600" cy="3429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овощах и фруктах есть. 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нужно много есть. </a:t>
            </a: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таблетки 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Вкусом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конфетки. 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для здоровья 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холодною порою. 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Сашули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Полины 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полезно? — </a:t>
            </a:r>
          </a:p>
          <a:p>
            <a:endParaRPr lang="ru-RU" dirty="0"/>
          </a:p>
        </p:txBody>
      </p:sp>
      <p:pic>
        <p:nvPicPr>
          <p:cNvPr id="4" name="Picture 2" descr="C:\Лена\vitamin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6061" y="2895787"/>
            <a:ext cx="2875702" cy="2219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493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357504"/>
            <a:ext cx="82296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Вроде ёжика на вид,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просит пищи.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одежде пробежит-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станет чище!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06" r="6565" b="12460"/>
          <a:stretch/>
        </p:blipFill>
        <p:spPr>
          <a:xfrm>
            <a:off x="2756367" y="2733770"/>
            <a:ext cx="3397718" cy="1625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93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357504"/>
            <a:ext cx="8229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все гладят и купают,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худеет, будто тает,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Теряет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форму, вид и вес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наконец, исчезнет весь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 он надежный ваш дружище,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Общаясь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ним, мы станем чище.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1" r="-1" b="16192"/>
          <a:stretch/>
        </p:blipFill>
        <p:spPr>
          <a:xfrm>
            <a:off x="3143240" y="3286130"/>
            <a:ext cx="2629104" cy="164030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34140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57504"/>
            <a:ext cx="82296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ванной комнате висит болтается,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него всяк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хватается.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omentarze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58" y="2207705"/>
            <a:ext cx="3048697" cy="19356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40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357504"/>
            <a:ext cx="8229600" cy="3429000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 себя я труд беру: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Пятки, локти с мылом тру       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И колени оттираю - 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Ничего не забываю.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2" descr="C:\Лена\_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2428874"/>
            <a:ext cx="3325730" cy="2268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54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57504"/>
            <a:ext cx="82296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Костяная спинка,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Жёсткая щетинка,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мятной пастой дружит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усердно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Лена\53bab9f2ca689ddf9619466b57a12bd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3003799"/>
            <a:ext cx="4014216" cy="1453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46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627534"/>
            <a:ext cx="82296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увидел свой портрет.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Отошёл - портрета нет!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drasler.ru/wp-content/uploads/2019/04/%D0%9A%D0%B0%D1%80%D1%82%D0%B8%D0%BD%D0%BA%D0%B0-%D0%B7%D0%B5%D1%80%D0%BA%D0%B0%D0%BB%D0%BE-%D0%B4%D0%BB%D1%8F-%D0%B4%D0%B5%D1%82%D0%B5%D0%B9-%D0%BD%D0%B0-%D0%BF%D1%80%D0%BE%D0%B7%D1%80%D0%B0%D1%87%D0%BD%D0%BE%D0%BC-%D1%84%D0%BE%D0%BD%D0%B5-%D1%81%D0%B1%D0%BE%D1%80%D0%BA%D0%B0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61661"/>
            <a:ext cx="2664296" cy="26200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45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42910" y="1785932"/>
            <a:ext cx="7560840" cy="20002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95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8994" y="428612"/>
            <a:ext cx="2126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Гигиена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1674013178_gas-kvas-com-p-risunok-na-temu-gigiena-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7" y="1232287"/>
            <a:ext cx="4413161" cy="32603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45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93" y="1619359"/>
            <a:ext cx="15732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14" y="1599643"/>
            <a:ext cx="15732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52" y="1599643"/>
            <a:ext cx="15732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94" y="1599643"/>
            <a:ext cx="15732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9" y="3381841"/>
            <a:ext cx="1533525" cy="159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5" y="1599643"/>
            <a:ext cx="15732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73" t="-102" r="60239" b="58911"/>
          <a:stretch>
            <a:fillRect/>
          </a:stretch>
        </p:blipFill>
        <p:spPr bwMode="auto">
          <a:xfrm>
            <a:off x="179512" y="3435846"/>
            <a:ext cx="1412556" cy="156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20073" t="-102" r="60239" b="5891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63" t="-102" r="40550" b="58911"/>
          <a:stretch>
            <a:fillRect/>
          </a:stretch>
        </p:blipFill>
        <p:spPr bwMode="auto">
          <a:xfrm>
            <a:off x="5508104" y="3394876"/>
            <a:ext cx="1435100" cy="159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39763" t="-102" r="40550" b="5891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73" t="-102" r="60239" b="58911"/>
          <a:stretch>
            <a:fillRect/>
          </a:stretch>
        </p:blipFill>
        <p:spPr bwMode="auto">
          <a:xfrm>
            <a:off x="7308304" y="3489853"/>
            <a:ext cx="1435100" cy="159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20073" t="-102" r="60239" b="5891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02" r="79945" b="58911"/>
          <a:stretch>
            <a:fillRect/>
          </a:stretch>
        </p:blipFill>
        <p:spPr bwMode="auto">
          <a:xfrm>
            <a:off x="3641560" y="3381841"/>
            <a:ext cx="1463675" cy="159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t="-102" r="79945" b="5891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" y="1"/>
            <a:ext cx="1282498" cy="142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14680" y="321454"/>
            <a:ext cx="2738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алгоритм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7874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0157 -0.3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3809 -0.34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5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7777 -0.346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041 L -0.38559 -0.354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39184 -0.3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endParaRPr lang="ru-RU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45636"/>
            <a:ext cx="4248150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710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1" y="2201438"/>
            <a:ext cx="1908000" cy="14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7" y="2085697"/>
            <a:ext cx="1916113" cy="143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55219"/>
            <a:ext cx="1963738" cy="147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0"/>
          <a:stretch>
            <a:fillRect/>
          </a:stretch>
        </p:blipFill>
        <p:spPr bwMode="auto">
          <a:xfrm>
            <a:off x="214285" y="3655220"/>
            <a:ext cx="1965529" cy="148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3" y="3655220"/>
            <a:ext cx="1939925" cy="145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39" y="3655220"/>
            <a:ext cx="1874838" cy="140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0367" y="107140"/>
            <a:ext cx="3122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 по порядку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9481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23125 L 0.0316 -0.6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49062 -0.307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-0.27257 -0.6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-3.33333E-6 L 0.42153 -0.614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0364 -0.056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5018 -0.33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573528"/>
            <a:ext cx="8229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Правильное питание и витамины</a:t>
            </a:r>
          </a:p>
          <a:p>
            <a:pPr marL="0" indent="0" algn="ctr">
              <a:buNone/>
            </a:pP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" name="Picture 2" descr="C:\Users\Шурик\Desktop\Новая папка (3)\u_70707d0cf3362dce406fc8dd744ce7fd_8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125131"/>
            <a:ext cx="3228950" cy="24217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696900"/>
            <a:ext cx="4481512" cy="11203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242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95" y="1077930"/>
            <a:ext cx="6840761" cy="33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85" y="2171188"/>
            <a:ext cx="7416824" cy="35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Лена\0_9200f_613c6fd2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777" y="303500"/>
            <a:ext cx="1737467" cy="1026389"/>
          </a:xfrm>
          <a:prstGeom prst="rect">
            <a:avLst/>
          </a:prstGeom>
          <a:noFill/>
        </p:spPr>
      </p:pic>
      <p:pic>
        <p:nvPicPr>
          <p:cNvPr id="8" name="Picture 10" descr="C:\Лена\noVRkYwuTo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38310" y="1266168"/>
            <a:ext cx="1534496" cy="1104848"/>
          </a:xfrm>
          <a:prstGeom prst="rect">
            <a:avLst/>
          </a:prstGeom>
          <a:noFill/>
        </p:spPr>
      </p:pic>
      <p:pic>
        <p:nvPicPr>
          <p:cNvPr id="10" name="Picture 5" descr="C:\Лена\2_358-thumb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32989" y="1508017"/>
            <a:ext cx="1188132" cy="891099"/>
          </a:xfrm>
          <a:prstGeom prst="rect">
            <a:avLst/>
          </a:prstGeom>
          <a:noFill/>
        </p:spPr>
      </p:pic>
      <p:pic>
        <p:nvPicPr>
          <p:cNvPr id="11" name="Picture 6" descr="C:\Лена\eggs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74365" y="346672"/>
            <a:ext cx="1800200" cy="940043"/>
          </a:xfrm>
          <a:prstGeom prst="rect">
            <a:avLst/>
          </a:prstGeom>
          <a:noFill/>
        </p:spPr>
      </p:pic>
      <p:pic>
        <p:nvPicPr>
          <p:cNvPr id="12" name="Picture 8" descr="C:\Лена\a3Si8Y7KHc3ju7hhbe6k1ZB6chhAh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56988" y="1378102"/>
            <a:ext cx="870520" cy="999804"/>
          </a:xfrm>
          <a:prstGeom prst="rect">
            <a:avLst/>
          </a:prstGeom>
          <a:noFill/>
        </p:spPr>
      </p:pic>
      <p:pic>
        <p:nvPicPr>
          <p:cNvPr id="13" name="Picture 7" descr="C:\Лена\10010000002415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73281" y="1476726"/>
            <a:ext cx="562617" cy="874307"/>
          </a:xfrm>
          <a:prstGeom prst="rect">
            <a:avLst/>
          </a:prstGeom>
          <a:noFill/>
        </p:spPr>
      </p:pic>
      <p:pic>
        <p:nvPicPr>
          <p:cNvPr id="14" name="Picture 9" descr="C:\Лена\item_4072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89553" y="1375638"/>
            <a:ext cx="1163885" cy="1019759"/>
          </a:xfrm>
          <a:prstGeom prst="rect">
            <a:avLst/>
          </a:prstGeom>
          <a:noFill/>
        </p:spPr>
      </p:pic>
      <p:pic>
        <p:nvPicPr>
          <p:cNvPr id="15" name="Picture 3" descr="C:\Лена\telezhka-560x485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11760" y="3043081"/>
            <a:ext cx="4104456" cy="2069623"/>
          </a:xfrm>
          <a:prstGeom prst="rect">
            <a:avLst/>
          </a:prstGeom>
          <a:noFill/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61" y="604479"/>
            <a:ext cx="1162604" cy="60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70" y="254324"/>
            <a:ext cx="1072977" cy="8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4285" y="3482584"/>
            <a:ext cx="2357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Выбери полезные продукты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56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25879 C 3.33333E-6 0.37476 -0.01684 0.51759 -0.03056 0.51759 L -0.06094 0.51759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02049 2.96296E-6 L -0.02049 0.07477 L -0.04063 0.07477 L -0.04063 0.14977 L -0.06094 0.14977 L -0.06094 0.22477 L -0.08108 0.22477 L -0.08108 0.29977 L -0.10139 0.29977 L -0.10139 0.37477 L -0.12153 0.37477 L -0.12153 0.44977 L -0.14167 0.44977 L -0.14167 0.52477 " pathEditMode="relative" rAng="0" ptsTypes="FFFFFFFFFFFFFFF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00295 -1.11111E-6 L -0.00295 0.04769 L -0.00573 0.04769 L -0.00573 0.09537 L -0.00868 0.09537 L -0.00868 0.14306 L -0.01146 0.14306 L -0.01146 0.19074 L -0.01441 0.19074 L -0.01441 0.23843 L -0.01719 0.23843 L -0.01719 0.28611 L -0.01997 0.28611 L -0.01997 0.33403 " pathEditMode="relative" rAng="0" ptsTypes="FFFFFFFFFFFFFFF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3472 3.7037E-6 L 0.03472 0.04606 L 0.06962 0.04606 L 0.06962 0.09236 L 0.10434 0.09236 L 0.10434 0.13842 L 0.13941 0.13842 L 0.13941 0.18495 L 0.17413 0.18495 L 0.17413 0.23101 L 0.20903 0.23101 L 0.20903 0.27731 L 0.2441 0.27731 L 0.2441 0.32384 " pathEditMode="relative" rAng="0" ptsTypes="FFFFFFFFFFFFFFF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25102"/>
            <a:ext cx="3024336" cy="200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5" y="214298"/>
            <a:ext cx="7991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в корзину продукты содержащие витамин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19" y="2090063"/>
            <a:ext cx="1296144" cy="95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5" y="2490362"/>
            <a:ext cx="1516146" cy="8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79" y="1059583"/>
            <a:ext cx="1881055" cy="9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4386" b="100000" l="7725" r="990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55" y="2088113"/>
            <a:ext cx="2463209" cy="79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59" y="843558"/>
            <a:ext cx="1189254" cy="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61" y="3701807"/>
            <a:ext cx="1612108" cy="85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99" y="940498"/>
            <a:ext cx="1259472" cy="114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423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1297 L 0.13334 -0.01297 C 0.18941 -0.01297 0.25834 0.05602 0.25834 0.11203 L 0.25834 0.2370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2726 -4.44444E-6 C 0.18421 -4.44444E-6 0.25469 0.12894 0.25469 0.2338 L 0.25469 0.46806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6632 0 C -0.09809 0 -0.13247 0.08032 -0.13247 0.14699 L -0.13247 0.29398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5 -0.00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1325</TotalTime>
  <Words>335</Words>
  <Application>Microsoft Office PowerPoint</Application>
  <PresentationFormat>Экран (16:9)</PresentationFormat>
  <Paragraphs>85</Paragraphs>
  <Slides>29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чистоты</dc:title>
  <dc:creator>Панкова Т.В.</dc:creator>
  <cp:lastModifiedBy>World</cp:lastModifiedBy>
  <cp:revision>126</cp:revision>
  <dcterms:created xsi:type="dcterms:W3CDTF">2022-10-03T15:28:07Z</dcterms:created>
  <dcterms:modified xsi:type="dcterms:W3CDTF">2023-11-17T10:49:08Z</dcterms:modified>
</cp:coreProperties>
</file>