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1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72" r:id="rId16"/>
    <p:sldId id="269" r:id="rId17"/>
    <p:sldId id="270" r:id="rId18"/>
    <p:sldId id="273" r:id="rId19"/>
    <p:sldId id="274" r:id="rId20"/>
    <p:sldId id="275" r:id="rId21"/>
    <p:sldId id="280" r:id="rId22"/>
    <p:sldId id="285" r:id="rId23"/>
    <p:sldId id="288" r:id="rId24"/>
    <p:sldId id="286" r:id="rId25"/>
    <p:sldId id="283" r:id="rId26"/>
    <p:sldId id="276" r:id="rId27"/>
    <p:sldId id="287" r:id="rId28"/>
    <p:sldId id="281" r:id="rId29"/>
    <p:sldId id="282" r:id="rId30"/>
    <p:sldId id="284" r:id="rId31"/>
    <p:sldId id="296" r:id="rId32"/>
    <p:sldId id="290" r:id="rId33"/>
    <p:sldId id="291" r:id="rId34"/>
    <p:sldId id="292" r:id="rId35"/>
    <p:sldId id="293" r:id="rId36"/>
    <p:sldId id="294" r:id="rId37"/>
    <p:sldId id="295" r:id="rId38"/>
    <p:sldId id="297" r:id="rId39"/>
    <p:sldId id="298" r:id="rId40"/>
    <p:sldId id="299" r:id="rId41"/>
    <p:sldId id="301" r:id="rId42"/>
    <p:sldId id="289" r:id="rId4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92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684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08A73-678F-471E-A794-81B180710C42}" type="datetimeFigureOut">
              <a:rPr lang="ru-RU" smtClean="0"/>
              <a:pPr/>
              <a:t>24.10.2022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A5E68-791F-4B3A-B6AD-EFC833505BC9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wipe dir="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08A73-678F-471E-A794-81B180710C42}" type="datetimeFigureOut">
              <a:rPr lang="ru-RU" smtClean="0"/>
              <a:pPr/>
              <a:t>24.10.2022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A5E68-791F-4B3A-B6AD-EFC833505BC9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wipe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08A73-678F-471E-A794-81B180710C42}" type="datetimeFigureOut">
              <a:rPr lang="ru-RU" smtClean="0"/>
              <a:pPr/>
              <a:t>24.10.2022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A5E68-791F-4B3A-B6AD-EFC833505BC9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wipe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08A73-678F-471E-A794-81B180710C42}" type="datetimeFigureOut">
              <a:rPr lang="ru-RU" smtClean="0"/>
              <a:pPr/>
              <a:t>24.10.2022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A5E68-791F-4B3A-B6AD-EFC833505BC9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wipe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08A73-678F-471E-A794-81B180710C42}" type="datetimeFigureOut">
              <a:rPr lang="ru-RU" smtClean="0"/>
              <a:pPr/>
              <a:t>24.10.2022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A5E68-791F-4B3A-B6AD-EFC833505BC9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wipe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08A73-678F-471E-A794-81B180710C42}" type="datetimeFigureOut">
              <a:rPr lang="ru-RU" smtClean="0"/>
              <a:pPr/>
              <a:t>24.10.2022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A5E68-791F-4B3A-B6AD-EFC833505BC9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wipe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08A73-678F-471E-A794-81B180710C42}" type="datetimeFigureOut">
              <a:rPr lang="ru-RU" smtClean="0"/>
              <a:pPr/>
              <a:t>24.10.2022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A5E68-791F-4B3A-B6AD-EFC833505BC9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wipe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08A73-678F-471E-A794-81B180710C42}" type="datetimeFigureOut">
              <a:rPr lang="ru-RU" smtClean="0"/>
              <a:pPr/>
              <a:t>24.10.2022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A5E68-791F-4B3A-B6AD-EFC833505BC9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wipe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08A73-678F-471E-A794-81B180710C42}" type="datetimeFigureOut">
              <a:rPr lang="ru-RU" smtClean="0"/>
              <a:pPr/>
              <a:t>24.10.2022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A5E68-791F-4B3A-B6AD-EFC833505BC9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wipe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08A73-678F-471E-A794-81B180710C42}" type="datetimeFigureOut">
              <a:rPr lang="ru-RU" smtClean="0"/>
              <a:pPr/>
              <a:t>24.10.2022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A5E68-791F-4B3A-B6AD-EFC833505BC9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wipe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08A73-678F-471E-A794-81B180710C42}" type="datetimeFigureOut">
              <a:rPr lang="ru-RU" smtClean="0"/>
              <a:pPr/>
              <a:t>24.10.2022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A5E68-791F-4B3A-B6AD-EFC833505BC9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wipe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708A73-678F-471E-A794-81B180710C42}" type="datetimeFigureOut">
              <a:rPr lang="ru-RU" smtClean="0"/>
              <a:pPr/>
              <a:t>24.10.2022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A5E68-791F-4B3A-B6AD-EFC833505BC9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wipe dir="d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.wav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5.png"/><Relationship Id="rId3" Type="http://schemas.openxmlformats.org/officeDocument/2006/relationships/audio" Target="../media/audio6.wav"/><Relationship Id="rId7" Type="http://schemas.openxmlformats.org/officeDocument/2006/relationships/image" Target="../media/image8.gif"/><Relationship Id="rId12" Type="http://schemas.openxmlformats.org/officeDocument/2006/relationships/slide" Target="slide11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2.wav"/><Relationship Id="rId6" Type="http://schemas.openxmlformats.org/officeDocument/2006/relationships/image" Target="../media/image7.png"/><Relationship Id="rId11" Type="http://schemas.openxmlformats.org/officeDocument/2006/relationships/image" Target="../media/image19.png"/><Relationship Id="rId5" Type="http://schemas.openxmlformats.org/officeDocument/2006/relationships/image" Target="../media/image6.jpeg"/><Relationship Id="rId10" Type="http://schemas.openxmlformats.org/officeDocument/2006/relationships/image" Target="../media/image11.png"/><Relationship Id="rId4" Type="http://schemas.openxmlformats.org/officeDocument/2006/relationships/audio" Target="../media/audio5.wav"/><Relationship Id="rId9" Type="http://schemas.openxmlformats.org/officeDocument/2006/relationships/image" Target="../media/image10.png"/><Relationship Id="rId1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5.png"/><Relationship Id="rId3" Type="http://schemas.openxmlformats.org/officeDocument/2006/relationships/audio" Target="../media/audio5.wav"/><Relationship Id="rId7" Type="http://schemas.openxmlformats.org/officeDocument/2006/relationships/image" Target="../media/image8.gif"/><Relationship Id="rId12" Type="http://schemas.openxmlformats.org/officeDocument/2006/relationships/slide" Target="slide12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3.wav"/><Relationship Id="rId6" Type="http://schemas.openxmlformats.org/officeDocument/2006/relationships/image" Target="../media/image7.png"/><Relationship Id="rId11" Type="http://schemas.openxmlformats.org/officeDocument/2006/relationships/image" Target="../media/image20.png"/><Relationship Id="rId5" Type="http://schemas.openxmlformats.org/officeDocument/2006/relationships/image" Target="../media/image6.jpeg"/><Relationship Id="rId10" Type="http://schemas.openxmlformats.org/officeDocument/2006/relationships/image" Target="../media/image11.png"/><Relationship Id="rId4" Type="http://schemas.openxmlformats.org/officeDocument/2006/relationships/audio" Target="../media/audio6.wav"/><Relationship Id="rId9" Type="http://schemas.openxmlformats.org/officeDocument/2006/relationships/image" Target="../media/image10.png"/><Relationship Id="rId1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5.png"/><Relationship Id="rId3" Type="http://schemas.openxmlformats.org/officeDocument/2006/relationships/audio" Target="../media/audio5.wav"/><Relationship Id="rId7" Type="http://schemas.openxmlformats.org/officeDocument/2006/relationships/image" Target="../media/image8.gif"/><Relationship Id="rId12" Type="http://schemas.openxmlformats.org/officeDocument/2006/relationships/slide" Target="slide13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4.wav"/><Relationship Id="rId6" Type="http://schemas.openxmlformats.org/officeDocument/2006/relationships/image" Target="../media/image7.png"/><Relationship Id="rId11" Type="http://schemas.openxmlformats.org/officeDocument/2006/relationships/image" Target="../media/image21.png"/><Relationship Id="rId5" Type="http://schemas.openxmlformats.org/officeDocument/2006/relationships/image" Target="../media/image6.jpeg"/><Relationship Id="rId10" Type="http://schemas.openxmlformats.org/officeDocument/2006/relationships/image" Target="../media/image11.png"/><Relationship Id="rId4" Type="http://schemas.openxmlformats.org/officeDocument/2006/relationships/audio" Target="../media/audio6.wav"/><Relationship Id="rId9" Type="http://schemas.openxmlformats.org/officeDocument/2006/relationships/image" Target="../media/image10.png"/><Relationship Id="rId1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5.png"/><Relationship Id="rId3" Type="http://schemas.openxmlformats.org/officeDocument/2006/relationships/audio" Target="../media/audio5.wav"/><Relationship Id="rId7" Type="http://schemas.openxmlformats.org/officeDocument/2006/relationships/image" Target="../media/image8.gif"/><Relationship Id="rId12" Type="http://schemas.openxmlformats.org/officeDocument/2006/relationships/slide" Target="slide14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5.wav"/><Relationship Id="rId6" Type="http://schemas.openxmlformats.org/officeDocument/2006/relationships/image" Target="../media/image7.png"/><Relationship Id="rId11" Type="http://schemas.openxmlformats.org/officeDocument/2006/relationships/image" Target="../media/image22.jpeg"/><Relationship Id="rId5" Type="http://schemas.openxmlformats.org/officeDocument/2006/relationships/image" Target="../media/image6.jpeg"/><Relationship Id="rId10" Type="http://schemas.openxmlformats.org/officeDocument/2006/relationships/image" Target="../media/image11.png"/><Relationship Id="rId4" Type="http://schemas.openxmlformats.org/officeDocument/2006/relationships/audio" Target="../media/audio6.wav"/><Relationship Id="rId9" Type="http://schemas.openxmlformats.org/officeDocument/2006/relationships/image" Target="../media/image10.png"/><Relationship Id="rId1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24.png"/><Relationship Id="rId3" Type="http://schemas.openxmlformats.org/officeDocument/2006/relationships/audio" Target="../media/audio5.wav"/><Relationship Id="rId7" Type="http://schemas.openxmlformats.org/officeDocument/2006/relationships/image" Target="../media/image8.gif"/><Relationship Id="rId12" Type="http://schemas.openxmlformats.org/officeDocument/2006/relationships/slide" Target="slide2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6.wav"/><Relationship Id="rId6" Type="http://schemas.openxmlformats.org/officeDocument/2006/relationships/image" Target="../media/image7.png"/><Relationship Id="rId11" Type="http://schemas.openxmlformats.org/officeDocument/2006/relationships/image" Target="../media/image23.jpeg"/><Relationship Id="rId5" Type="http://schemas.openxmlformats.org/officeDocument/2006/relationships/image" Target="../media/image6.jpeg"/><Relationship Id="rId10" Type="http://schemas.openxmlformats.org/officeDocument/2006/relationships/image" Target="../media/image11.png"/><Relationship Id="rId4" Type="http://schemas.openxmlformats.org/officeDocument/2006/relationships/audio" Target="../media/audio6.wav"/><Relationship Id="rId9" Type="http://schemas.openxmlformats.org/officeDocument/2006/relationships/image" Target="../media/image10.png"/><Relationship Id="rId1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slide" Target="slide1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18" Type="http://schemas.openxmlformats.org/officeDocument/2006/relationships/image" Target="../media/image39.png"/><Relationship Id="rId3" Type="http://schemas.openxmlformats.org/officeDocument/2006/relationships/audio" Target="../media/audio18.wav"/><Relationship Id="rId21" Type="http://schemas.openxmlformats.org/officeDocument/2006/relationships/image" Target="../media/image2.png"/><Relationship Id="rId7" Type="http://schemas.openxmlformats.org/officeDocument/2006/relationships/image" Target="../media/image28.jpeg"/><Relationship Id="rId12" Type="http://schemas.openxmlformats.org/officeDocument/2006/relationships/image" Target="../media/image33.png"/><Relationship Id="rId17" Type="http://schemas.openxmlformats.org/officeDocument/2006/relationships/image" Target="../media/image38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37.png"/><Relationship Id="rId20" Type="http://schemas.openxmlformats.org/officeDocument/2006/relationships/image" Target="../media/image5.png"/><Relationship Id="rId1" Type="http://schemas.openxmlformats.org/officeDocument/2006/relationships/audio" Target="../media/audio17.wav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5" Type="http://schemas.openxmlformats.org/officeDocument/2006/relationships/image" Target="../media/image36.png"/><Relationship Id="rId10" Type="http://schemas.openxmlformats.org/officeDocument/2006/relationships/image" Target="../media/image31.jpeg"/><Relationship Id="rId19" Type="http://schemas.openxmlformats.org/officeDocument/2006/relationships/slide" Target="slide17.xml"/><Relationship Id="rId4" Type="http://schemas.openxmlformats.org/officeDocument/2006/relationships/audio" Target="../media/audio2.wav"/><Relationship Id="rId9" Type="http://schemas.openxmlformats.org/officeDocument/2006/relationships/image" Target="../media/image30.png"/><Relationship Id="rId1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41.png"/><Relationship Id="rId18" Type="http://schemas.openxmlformats.org/officeDocument/2006/relationships/image" Target="../media/image45.png"/><Relationship Id="rId3" Type="http://schemas.openxmlformats.org/officeDocument/2006/relationships/audio" Target="../media/audio18.wav"/><Relationship Id="rId21" Type="http://schemas.openxmlformats.org/officeDocument/2006/relationships/image" Target="../media/image2.png"/><Relationship Id="rId7" Type="http://schemas.openxmlformats.org/officeDocument/2006/relationships/image" Target="../media/image28.jpeg"/><Relationship Id="rId12" Type="http://schemas.openxmlformats.org/officeDocument/2006/relationships/image" Target="../media/image40.png"/><Relationship Id="rId17" Type="http://schemas.openxmlformats.org/officeDocument/2006/relationships/image" Target="../media/image44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43.png"/><Relationship Id="rId20" Type="http://schemas.openxmlformats.org/officeDocument/2006/relationships/image" Target="../media/image5.png"/><Relationship Id="rId1" Type="http://schemas.openxmlformats.org/officeDocument/2006/relationships/audio" Target="../media/audio19.wav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5" Type="http://schemas.openxmlformats.org/officeDocument/2006/relationships/image" Target="../media/image36.png"/><Relationship Id="rId10" Type="http://schemas.openxmlformats.org/officeDocument/2006/relationships/image" Target="../media/image31.jpeg"/><Relationship Id="rId19" Type="http://schemas.openxmlformats.org/officeDocument/2006/relationships/slide" Target="slide18.xml"/><Relationship Id="rId4" Type="http://schemas.openxmlformats.org/officeDocument/2006/relationships/audio" Target="../media/audio2.wav"/><Relationship Id="rId9" Type="http://schemas.openxmlformats.org/officeDocument/2006/relationships/image" Target="../media/image30.png"/><Relationship Id="rId1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49.jpeg"/><Relationship Id="rId3" Type="http://schemas.openxmlformats.org/officeDocument/2006/relationships/audio" Target="../media/audio18.wav"/><Relationship Id="rId7" Type="http://schemas.openxmlformats.org/officeDocument/2006/relationships/image" Target="../media/image28.jpeg"/><Relationship Id="rId12" Type="http://schemas.openxmlformats.org/officeDocument/2006/relationships/image" Target="../media/image48.jpe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2.png"/><Relationship Id="rId1" Type="http://schemas.openxmlformats.org/officeDocument/2006/relationships/audio" Target="../media/audio20.wav"/><Relationship Id="rId6" Type="http://schemas.openxmlformats.org/officeDocument/2006/relationships/image" Target="../media/image27.png"/><Relationship Id="rId11" Type="http://schemas.openxmlformats.org/officeDocument/2006/relationships/image" Target="../media/image47.png"/><Relationship Id="rId5" Type="http://schemas.openxmlformats.org/officeDocument/2006/relationships/image" Target="../media/image26.png"/><Relationship Id="rId15" Type="http://schemas.openxmlformats.org/officeDocument/2006/relationships/image" Target="../media/image5.png"/><Relationship Id="rId10" Type="http://schemas.openxmlformats.org/officeDocument/2006/relationships/image" Target="../media/image32.png"/><Relationship Id="rId4" Type="http://schemas.openxmlformats.org/officeDocument/2006/relationships/audio" Target="../media/audio21.wav"/><Relationship Id="rId9" Type="http://schemas.openxmlformats.org/officeDocument/2006/relationships/image" Target="../media/image46.png"/><Relationship Id="rId14" Type="http://schemas.openxmlformats.org/officeDocument/2006/relationships/slide" Target="slide19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53.png"/><Relationship Id="rId3" Type="http://schemas.openxmlformats.org/officeDocument/2006/relationships/audio" Target="../media/audio23.wav"/><Relationship Id="rId7" Type="http://schemas.openxmlformats.org/officeDocument/2006/relationships/image" Target="../media/image27.png"/><Relationship Id="rId12" Type="http://schemas.openxmlformats.org/officeDocument/2006/relationships/image" Target="../media/image52.png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5.png"/><Relationship Id="rId1" Type="http://schemas.openxmlformats.org/officeDocument/2006/relationships/audio" Target="../media/audio22.wav"/><Relationship Id="rId6" Type="http://schemas.openxmlformats.org/officeDocument/2006/relationships/image" Target="../media/image26.png"/><Relationship Id="rId11" Type="http://schemas.openxmlformats.org/officeDocument/2006/relationships/image" Target="../media/image51.png"/><Relationship Id="rId5" Type="http://schemas.openxmlformats.org/officeDocument/2006/relationships/image" Target="../media/image28.jpeg"/><Relationship Id="rId15" Type="http://schemas.openxmlformats.org/officeDocument/2006/relationships/slide" Target="slide20.xml"/><Relationship Id="rId10" Type="http://schemas.openxmlformats.org/officeDocument/2006/relationships/image" Target="../media/image50.png"/><Relationship Id="rId4" Type="http://schemas.openxmlformats.org/officeDocument/2006/relationships/audio" Target="../media/audio24.wav"/><Relationship Id="rId9" Type="http://schemas.openxmlformats.org/officeDocument/2006/relationships/image" Target="../media/image32.png"/><Relationship Id="rId14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slide" Target="slide15.xml"/><Relationship Id="rId5" Type="http://schemas.openxmlformats.org/officeDocument/2006/relationships/slide" Target="slide3.xml"/><Relationship Id="rId4" Type="http://schemas.openxmlformats.org/officeDocument/2006/relationships/slide" Target="slide2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slide" Target="slide2.xml"/><Relationship Id="rId3" Type="http://schemas.openxmlformats.org/officeDocument/2006/relationships/audio" Target="../media/audio26.wav"/><Relationship Id="rId7" Type="http://schemas.openxmlformats.org/officeDocument/2006/relationships/image" Target="../media/image29.png"/><Relationship Id="rId12" Type="http://schemas.openxmlformats.org/officeDocument/2006/relationships/image" Target="http://santexniki.com.ua/foto/znak25.jpg" TargetMode="Externa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5.wav"/><Relationship Id="rId6" Type="http://schemas.openxmlformats.org/officeDocument/2006/relationships/image" Target="../media/image27.png"/><Relationship Id="rId11" Type="http://schemas.openxmlformats.org/officeDocument/2006/relationships/image" Target="../media/image59.jpeg"/><Relationship Id="rId5" Type="http://schemas.openxmlformats.org/officeDocument/2006/relationships/image" Target="../media/image26.png"/><Relationship Id="rId15" Type="http://schemas.openxmlformats.org/officeDocument/2006/relationships/image" Target="../media/image2.png"/><Relationship Id="rId10" Type="http://schemas.openxmlformats.org/officeDocument/2006/relationships/image" Target="../media/image58.png"/><Relationship Id="rId4" Type="http://schemas.openxmlformats.org/officeDocument/2006/relationships/image" Target="../media/image55.png"/><Relationship Id="rId9" Type="http://schemas.openxmlformats.org/officeDocument/2006/relationships/image" Target="../media/image57.png"/><Relationship Id="rId1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slide" Target="slide2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gif"/><Relationship Id="rId13" Type="http://schemas.openxmlformats.org/officeDocument/2006/relationships/image" Target="http://santexniki.com.ua/foto/znak25.jpg" TargetMode="External"/><Relationship Id="rId3" Type="http://schemas.openxmlformats.org/officeDocument/2006/relationships/audio" Target="../media/audio28.wav"/><Relationship Id="rId7" Type="http://schemas.openxmlformats.org/officeDocument/2006/relationships/image" Target="../media/image62.jpeg"/><Relationship Id="rId12" Type="http://schemas.openxmlformats.org/officeDocument/2006/relationships/image" Target="../media/image59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7.wav"/><Relationship Id="rId6" Type="http://schemas.openxmlformats.org/officeDocument/2006/relationships/image" Target="../media/image29.png"/><Relationship Id="rId11" Type="http://schemas.openxmlformats.org/officeDocument/2006/relationships/image" Target="../media/image5.png"/><Relationship Id="rId5" Type="http://schemas.openxmlformats.org/officeDocument/2006/relationships/image" Target="../media/image61.png"/><Relationship Id="rId10" Type="http://schemas.openxmlformats.org/officeDocument/2006/relationships/slide" Target="slide23.xml"/><Relationship Id="rId4" Type="http://schemas.openxmlformats.org/officeDocument/2006/relationships/image" Target="../media/image26.png"/><Relationship Id="rId9" Type="http://schemas.openxmlformats.org/officeDocument/2006/relationships/image" Target="../media/image27.png"/><Relationship Id="rId1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13" Type="http://schemas.openxmlformats.org/officeDocument/2006/relationships/image" Target="http://santexniki.com.ua/foto/znak25.jpg" TargetMode="External"/><Relationship Id="rId3" Type="http://schemas.openxmlformats.org/officeDocument/2006/relationships/audio" Target="../media/audio28.wav"/><Relationship Id="rId7" Type="http://schemas.openxmlformats.org/officeDocument/2006/relationships/image" Target="../media/image62.jpeg"/><Relationship Id="rId12" Type="http://schemas.openxmlformats.org/officeDocument/2006/relationships/image" Target="../media/image59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9.wav"/><Relationship Id="rId6" Type="http://schemas.openxmlformats.org/officeDocument/2006/relationships/image" Target="../media/image29.png"/><Relationship Id="rId11" Type="http://schemas.openxmlformats.org/officeDocument/2006/relationships/image" Target="../media/image5.png"/><Relationship Id="rId5" Type="http://schemas.openxmlformats.org/officeDocument/2006/relationships/image" Target="../media/image61.png"/><Relationship Id="rId10" Type="http://schemas.openxmlformats.org/officeDocument/2006/relationships/slide" Target="slide24.xml"/><Relationship Id="rId4" Type="http://schemas.openxmlformats.org/officeDocument/2006/relationships/image" Target="../media/image26.png"/><Relationship Id="rId9" Type="http://schemas.openxmlformats.org/officeDocument/2006/relationships/image" Target="../media/image27.png"/><Relationship Id="rId1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wmf"/><Relationship Id="rId13" Type="http://schemas.openxmlformats.org/officeDocument/2006/relationships/image" Target="http://santexniki.com.ua/foto/znak25.jpg" TargetMode="External"/><Relationship Id="rId3" Type="http://schemas.openxmlformats.org/officeDocument/2006/relationships/audio" Target="../media/audio28.wav"/><Relationship Id="rId7" Type="http://schemas.openxmlformats.org/officeDocument/2006/relationships/image" Target="../media/image62.jpeg"/><Relationship Id="rId12" Type="http://schemas.openxmlformats.org/officeDocument/2006/relationships/image" Target="../media/image59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0.wav"/><Relationship Id="rId6" Type="http://schemas.openxmlformats.org/officeDocument/2006/relationships/image" Target="../media/image29.png"/><Relationship Id="rId11" Type="http://schemas.openxmlformats.org/officeDocument/2006/relationships/image" Target="../media/image5.png"/><Relationship Id="rId5" Type="http://schemas.openxmlformats.org/officeDocument/2006/relationships/image" Target="../media/image61.png"/><Relationship Id="rId10" Type="http://schemas.openxmlformats.org/officeDocument/2006/relationships/slide" Target="slide25.xml"/><Relationship Id="rId4" Type="http://schemas.openxmlformats.org/officeDocument/2006/relationships/image" Target="../media/image26.png"/><Relationship Id="rId9" Type="http://schemas.openxmlformats.org/officeDocument/2006/relationships/image" Target="../media/image27.png"/><Relationship Id="rId1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http://santexniki.com.ua/foto/znak25.jpg" TargetMode="External"/><Relationship Id="rId3" Type="http://schemas.openxmlformats.org/officeDocument/2006/relationships/audio" Target="../media/audio28.wav"/><Relationship Id="rId7" Type="http://schemas.openxmlformats.org/officeDocument/2006/relationships/image" Target="../media/image62.jpeg"/><Relationship Id="rId12" Type="http://schemas.openxmlformats.org/officeDocument/2006/relationships/image" Target="../media/image59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1.wav"/><Relationship Id="rId6" Type="http://schemas.openxmlformats.org/officeDocument/2006/relationships/image" Target="../media/image61.png"/><Relationship Id="rId11" Type="http://schemas.openxmlformats.org/officeDocument/2006/relationships/image" Target="../media/image5.png"/><Relationship Id="rId5" Type="http://schemas.openxmlformats.org/officeDocument/2006/relationships/image" Target="../media/image29.png"/><Relationship Id="rId10" Type="http://schemas.openxmlformats.org/officeDocument/2006/relationships/slide" Target="slide26.xml"/><Relationship Id="rId4" Type="http://schemas.openxmlformats.org/officeDocument/2006/relationships/image" Target="../media/image26.png"/><Relationship Id="rId9" Type="http://schemas.openxmlformats.org/officeDocument/2006/relationships/image" Target="../media/image27.png"/><Relationship Id="rId1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wmf"/><Relationship Id="rId13" Type="http://schemas.openxmlformats.org/officeDocument/2006/relationships/image" Target="http://santexniki.com.ua/foto/znak25.jpg" TargetMode="External"/><Relationship Id="rId3" Type="http://schemas.openxmlformats.org/officeDocument/2006/relationships/audio" Target="../media/audio28.wav"/><Relationship Id="rId7" Type="http://schemas.openxmlformats.org/officeDocument/2006/relationships/image" Target="../media/image67.jpeg"/><Relationship Id="rId12" Type="http://schemas.openxmlformats.org/officeDocument/2006/relationships/image" Target="../media/image59.jpe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32.wav"/><Relationship Id="rId6" Type="http://schemas.openxmlformats.org/officeDocument/2006/relationships/image" Target="../media/image61.png"/><Relationship Id="rId11" Type="http://schemas.openxmlformats.org/officeDocument/2006/relationships/image" Target="../media/image5.png"/><Relationship Id="rId5" Type="http://schemas.openxmlformats.org/officeDocument/2006/relationships/image" Target="../media/image29.png"/><Relationship Id="rId10" Type="http://schemas.openxmlformats.org/officeDocument/2006/relationships/slide" Target="slide27.xml"/><Relationship Id="rId4" Type="http://schemas.openxmlformats.org/officeDocument/2006/relationships/image" Target="../media/image26.png"/><Relationship Id="rId9" Type="http://schemas.openxmlformats.org/officeDocument/2006/relationships/image" Target="../media/image27.png"/><Relationship Id="rId1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http://santexniki.com.ua/foto/znak25.jpg" TargetMode="External"/><Relationship Id="rId3" Type="http://schemas.openxmlformats.org/officeDocument/2006/relationships/audio" Target="../media/audio28.wav"/><Relationship Id="rId7" Type="http://schemas.openxmlformats.org/officeDocument/2006/relationships/image" Target="../media/image62.jpeg"/><Relationship Id="rId12" Type="http://schemas.openxmlformats.org/officeDocument/2006/relationships/image" Target="../media/image59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3.wav"/><Relationship Id="rId6" Type="http://schemas.openxmlformats.org/officeDocument/2006/relationships/image" Target="../media/image29.png"/><Relationship Id="rId11" Type="http://schemas.openxmlformats.org/officeDocument/2006/relationships/image" Target="../media/image5.png"/><Relationship Id="rId5" Type="http://schemas.openxmlformats.org/officeDocument/2006/relationships/image" Target="../media/image61.png"/><Relationship Id="rId10" Type="http://schemas.openxmlformats.org/officeDocument/2006/relationships/slide" Target="slide28.xml"/><Relationship Id="rId4" Type="http://schemas.openxmlformats.org/officeDocument/2006/relationships/image" Target="../media/image26.png"/><Relationship Id="rId9" Type="http://schemas.openxmlformats.org/officeDocument/2006/relationships/image" Target="../media/image27.png"/><Relationship Id="rId1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http://santexniki.com.ua/foto/znak25.jpg" TargetMode="External"/><Relationship Id="rId3" Type="http://schemas.openxmlformats.org/officeDocument/2006/relationships/audio" Target="../media/audio28.wav"/><Relationship Id="rId7" Type="http://schemas.openxmlformats.org/officeDocument/2006/relationships/image" Target="../media/image70.jpeg"/><Relationship Id="rId12" Type="http://schemas.openxmlformats.org/officeDocument/2006/relationships/image" Target="../media/image59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4.wav"/><Relationship Id="rId6" Type="http://schemas.openxmlformats.org/officeDocument/2006/relationships/image" Target="../media/image61.png"/><Relationship Id="rId11" Type="http://schemas.openxmlformats.org/officeDocument/2006/relationships/image" Target="../media/image5.png"/><Relationship Id="rId5" Type="http://schemas.openxmlformats.org/officeDocument/2006/relationships/image" Target="../media/image29.png"/><Relationship Id="rId10" Type="http://schemas.openxmlformats.org/officeDocument/2006/relationships/slide" Target="slide29.xml"/><Relationship Id="rId4" Type="http://schemas.openxmlformats.org/officeDocument/2006/relationships/image" Target="../media/image26.png"/><Relationship Id="rId9" Type="http://schemas.openxmlformats.org/officeDocument/2006/relationships/image" Target="../media/image27.png"/><Relationship Id="rId1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http://santexniki.com.ua/foto/znak25.jpg" TargetMode="External"/><Relationship Id="rId3" Type="http://schemas.openxmlformats.org/officeDocument/2006/relationships/audio" Target="../media/audio28.wav"/><Relationship Id="rId7" Type="http://schemas.openxmlformats.org/officeDocument/2006/relationships/image" Target="../media/image70.jpeg"/><Relationship Id="rId12" Type="http://schemas.openxmlformats.org/officeDocument/2006/relationships/image" Target="../media/image59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5.wav"/><Relationship Id="rId6" Type="http://schemas.openxmlformats.org/officeDocument/2006/relationships/image" Target="../media/image61.png"/><Relationship Id="rId11" Type="http://schemas.openxmlformats.org/officeDocument/2006/relationships/image" Target="../media/image5.png"/><Relationship Id="rId5" Type="http://schemas.openxmlformats.org/officeDocument/2006/relationships/image" Target="../media/image26.png"/><Relationship Id="rId10" Type="http://schemas.openxmlformats.org/officeDocument/2006/relationships/slide" Target="slide30.xml"/><Relationship Id="rId4" Type="http://schemas.openxmlformats.org/officeDocument/2006/relationships/image" Target="../media/image29.png"/><Relationship Id="rId9" Type="http://schemas.openxmlformats.org/officeDocument/2006/relationships/image" Target="../media/image27.png"/><Relationship Id="rId1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slide" Target="slide4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http://santexniki.com.ua/foto/znak25.jpg" TargetMode="External"/><Relationship Id="rId3" Type="http://schemas.openxmlformats.org/officeDocument/2006/relationships/audio" Target="../media/audio28.wav"/><Relationship Id="rId7" Type="http://schemas.openxmlformats.org/officeDocument/2006/relationships/image" Target="../media/image62.jpeg"/><Relationship Id="rId12" Type="http://schemas.openxmlformats.org/officeDocument/2006/relationships/image" Target="../media/image59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6.wav"/><Relationship Id="rId6" Type="http://schemas.openxmlformats.org/officeDocument/2006/relationships/image" Target="../media/image29.png"/><Relationship Id="rId11" Type="http://schemas.openxmlformats.org/officeDocument/2006/relationships/image" Target="../media/image24.png"/><Relationship Id="rId5" Type="http://schemas.openxmlformats.org/officeDocument/2006/relationships/image" Target="../media/image61.png"/><Relationship Id="rId10" Type="http://schemas.openxmlformats.org/officeDocument/2006/relationships/slide" Target="slide2.xml"/><Relationship Id="rId4" Type="http://schemas.openxmlformats.org/officeDocument/2006/relationships/image" Target="../media/image26.png"/><Relationship Id="rId9" Type="http://schemas.openxmlformats.org/officeDocument/2006/relationships/image" Target="../media/image73.png"/><Relationship Id="rId1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slide" Target="slide3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26.png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7.wav"/><Relationship Id="rId6" Type="http://schemas.openxmlformats.org/officeDocument/2006/relationships/image" Target="../media/image62.jpeg"/><Relationship Id="rId5" Type="http://schemas.openxmlformats.org/officeDocument/2006/relationships/image" Target="../media/image61.png"/><Relationship Id="rId10" Type="http://schemas.openxmlformats.org/officeDocument/2006/relationships/image" Target="../media/image2.png"/><Relationship Id="rId4" Type="http://schemas.openxmlformats.org/officeDocument/2006/relationships/image" Target="../media/image29.png"/><Relationship Id="rId9" Type="http://schemas.openxmlformats.org/officeDocument/2006/relationships/image" Target="http://santexniki.com.ua/foto/znak25.jpg" TargetMode="Externa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26.png"/><Relationship Id="rId7" Type="http://schemas.openxmlformats.org/officeDocument/2006/relationships/image" Target="../media/image62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8.wav"/><Relationship Id="rId6" Type="http://schemas.openxmlformats.org/officeDocument/2006/relationships/image" Target="../media/image61.png"/><Relationship Id="rId5" Type="http://schemas.openxmlformats.org/officeDocument/2006/relationships/image" Target="../media/image27.png"/><Relationship Id="rId10" Type="http://schemas.openxmlformats.org/officeDocument/2006/relationships/image" Target="../media/image2.png"/><Relationship Id="rId4" Type="http://schemas.openxmlformats.org/officeDocument/2006/relationships/image" Target="../media/image29.png"/><Relationship Id="rId9" Type="http://schemas.openxmlformats.org/officeDocument/2006/relationships/image" Target="http://santexniki.com.ua/foto/znak25.jpg" TargetMode="Externa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29.png"/><Relationship Id="rId7" Type="http://schemas.openxmlformats.org/officeDocument/2006/relationships/image" Target="../media/image62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9.wav"/><Relationship Id="rId6" Type="http://schemas.openxmlformats.org/officeDocument/2006/relationships/image" Target="../media/image27.png"/><Relationship Id="rId5" Type="http://schemas.openxmlformats.org/officeDocument/2006/relationships/image" Target="../media/image61.png"/><Relationship Id="rId10" Type="http://schemas.openxmlformats.org/officeDocument/2006/relationships/image" Target="../media/image2.png"/><Relationship Id="rId4" Type="http://schemas.openxmlformats.org/officeDocument/2006/relationships/image" Target="../media/image26.png"/><Relationship Id="rId9" Type="http://schemas.openxmlformats.org/officeDocument/2006/relationships/image" Target="http://santexniki.com.ua/foto/znak25.jpg" TargetMode="Externa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29.png"/><Relationship Id="rId7" Type="http://schemas.openxmlformats.org/officeDocument/2006/relationships/image" Target="../media/image62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40.wav"/><Relationship Id="rId6" Type="http://schemas.openxmlformats.org/officeDocument/2006/relationships/image" Target="../media/image61.png"/><Relationship Id="rId5" Type="http://schemas.openxmlformats.org/officeDocument/2006/relationships/image" Target="../media/image27.png"/><Relationship Id="rId10" Type="http://schemas.openxmlformats.org/officeDocument/2006/relationships/image" Target="../media/image2.png"/><Relationship Id="rId4" Type="http://schemas.openxmlformats.org/officeDocument/2006/relationships/image" Target="../media/image26.png"/><Relationship Id="rId9" Type="http://schemas.openxmlformats.org/officeDocument/2006/relationships/image" Target="http://santexniki.com.ua/foto/znak25.jpg" TargetMode="Externa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3.png"/><Relationship Id="rId3" Type="http://schemas.openxmlformats.org/officeDocument/2006/relationships/audio" Target="../media/audio5.wav"/><Relationship Id="rId7" Type="http://schemas.openxmlformats.org/officeDocument/2006/relationships/image" Target="../media/image8.gif"/><Relationship Id="rId12" Type="http://schemas.openxmlformats.org/officeDocument/2006/relationships/slide" Target="slide5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4.wav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jpeg"/><Relationship Id="rId10" Type="http://schemas.openxmlformats.org/officeDocument/2006/relationships/image" Target="../media/image11.png"/><Relationship Id="rId4" Type="http://schemas.openxmlformats.org/officeDocument/2006/relationships/audio" Target="../media/audio6.wav"/><Relationship Id="rId9" Type="http://schemas.openxmlformats.org/officeDocument/2006/relationships/image" Target="../media/image10.png"/><Relationship Id="rId1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29.png"/><Relationship Id="rId7" Type="http://schemas.openxmlformats.org/officeDocument/2006/relationships/image" Target="../media/image62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41.wav"/><Relationship Id="rId6" Type="http://schemas.openxmlformats.org/officeDocument/2006/relationships/image" Target="../media/image61.png"/><Relationship Id="rId5" Type="http://schemas.openxmlformats.org/officeDocument/2006/relationships/image" Target="../media/image27.png"/><Relationship Id="rId10" Type="http://schemas.openxmlformats.org/officeDocument/2006/relationships/image" Target="../media/image2.png"/><Relationship Id="rId4" Type="http://schemas.openxmlformats.org/officeDocument/2006/relationships/image" Target="../media/image26.png"/><Relationship Id="rId9" Type="http://schemas.openxmlformats.org/officeDocument/2006/relationships/image" Target="http://santexniki.com.ua/foto/znak25.jpg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&#1085;&#1072;&#1090;&#1072;&#1083;&#1080;\Desktop\&#1048;&#1085;&#1090;&#1077;&#1088;&#1072;&#1082;&#1090;&#1080;&#1074;&#1085;&#1099;&#1077;%20&#1080;&#1075;&#1088;&#1099;\&#1042;&#1080;&#1082;&#1090;&#1086;&#1088;&#1082;&#1080;&#1085;&#1072;\kak_starik_korovu_prodaval.avi" TargetMode="Externa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81.png"/><Relationship Id="rId7" Type="http://schemas.openxmlformats.org/officeDocument/2006/relationships/hyperlink" Target="http://www.lenagold.ru/" TargetMode="External"/><Relationship Id="rId12" Type="http://schemas.openxmlformats.org/officeDocument/2006/relationships/hyperlink" Target="http://poiskm.ru/artist/278154-Prostokvashino&#1072;" TargetMode="External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forum.materinstvo.ru/" TargetMode="External"/><Relationship Id="rId11" Type="http://schemas.openxmlformats.org/officeDocument/2006/relationships/hyperlink" Target="http://edu-teacherzv.ucoz.ru/" TargetMode="External"/><Relationship Id="rId5" Type="http://schemas.openxmlformats.org/officeDocument/2006/relationships/hyperlink" Target="http://www.yandex.ru/" TargetMode="External"/><Relationship Id="rId10" Type="http://schemas.openxmlformats.org/officeDocument/2006/relationships/hyperlink" Target="http://www.liveinternet.ru/users/3330929/rubric/1184955/" TargetMode="External"/><Relationship Id="rId4" Type="http://schemas.openxmlformats.org/officeDocument/2006/relationships/hyperlink" Target="http://www.zanimatika.narod.ru/" TargetMode="External"/><Relationship Id="rId9" Type="http://schemas.openxmlformats.org/officeDocument/2006/relationships/hyperlink" Target="http://i009.radikal.ru/0909/e5/98ef9161d314.jpg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5.png"/><Relationship Id="rId3" Type="http://schemas.openxmlformats.org/officeDocument/2006/relationships/audio" Target="../media/audio5.wav"/><Relationship Id="rId7" Type="http://schemas.openxmlformats.org/officeDocument/2006/relationships/image" Target="../media/image8.gif"/><Relationship Id="rId12" Type="http://schemas.openxmlformats.org/officeDocument/2006/relationships/slide" Target="slide6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7.wav"/><Relationship Id="rId6" Type="http://schemas.openxmlformats.org/officeDocument/2006/relationships/image" Target="../media/image7.png"/><Relationship Id="rId11" Type="http://schemas.openxmlformats.org/officeDocument/2006/relationships/image" Target="../media/image14.gif"/><Relationship Id="rId5" Type="http://schemas.openxmlformats.org/officeDocument/2006/relationships/image" Target="../media/image6.jpeg"/><Relationship Id="rId10" Type="http://schemas.openxmlformats.org/officeDocument/2006/relationships/image" Target="../media/image11.png"/><Relationship Id="rId4" Type="http://schemas.openxmlformats.org/officeDocument/2006/relationships/audio" Target="../media/audio6.wav"/><Relationship Id="rId9" Type="http://schemas.openxmlformats.org/officeDocument/2006/relationships/image" Target="../media/image10.png"/><Relationship Id="rId1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5.png"/><Relationship Id="rId3" Type="http://schemas.openxmlformats.org/officeDocument/2006/relationships/audio" Target="../media/audio5.wav"/><Relationship Id="rId7" Type="http://schemas.openxmlformats.org/officeDocument/2006/relationships/image" Target="../media/image8.gif"/><Relationship Id="rId12" Type="http://schemas.openxmlformats.org/officeDocument/2006/relationships/slide" Target="slide7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8.wav"/><Relationship Id="rId6" Type="http://schemas.openxmlformats.org/officeDocument/2006/relationships/image" Target="../media/image7.png"/><Relationship Id="rId11" Type="http://schemas.openxmlformats.org/officeDocument/2006/relationships/image" Target="../media/image15.png"/><Relationship Id="rId5" Type="http://schemas.openxmlformats.org/officeDocument/2006/relationships/image" Target="../media/image6.jpeg"/><Relationship Id="rId10" Type="http://schemas.openxmlformats.org/officeDocument/2006/relationships/image" Target="../media/image11.png"/><Relationship Id="rId4" Type="http://schemas.openxmlformats.org/officeDocument/2006/relationships/audio" Target="../media/audio6.wav"/><Relationship Id="rId9" Type="http://schemas.openxmlformats.org/officeDocument/2006/relationships/image" Target="../media/image10.png"/><Relationship Id="rId1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5.png"/><Relationship Id="rId3" Type="http://schemas.openxmlformats.org/officeDocument/2006/relationships/audio" Target="../media/audio5.wav"/><Relationship Id="rId7" Type="http://schemas.openxmlformats.org/officeDocument/2006/relationships/image" Target="../media/image8.gif"/><Relationship Id="rId12" Type="http://schemas.openxmlformats.org/officeDocument/2006/relationships/slide" Target="slide8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9.wav"/><Relationship Id="rId6" Type="http://schemas.openxmlformats.org/officeDocument/2006/relationships/image" Target="../media/image7.png"/><Relationship Id="rId11" Type="http://schemas.openxmlformats.org/officeDocument/2006/relationships/image" Target="../media/image16.png"/><Relationship Id="rId5" Type="http://schemas.openxmlformats.org/officeDocument/2006/relationships/image" Target="../media/image6.jpeg"/><Relationship Id="rId10" Type="http://schemas.openxmlformats.org/officeDocument/2006/relationships/image" Target="../media/image11.png"/><Relationship Id="rId4" Type="http://schemas.openxmlformats.org/officeDocument/2006/relationships/audio" Target="../media/audio6.wav"/><Relationship Id="rId9" Type="http://schemas.openxmlformats.org/officeDocument/2006/relationships/image" Target="../media/image10.png"/><Relationship Id="rId1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5.png"/><Relationship Id="rId3" Type="http://schemas.openxmlformats.org/officeDocument/2006/relationships/audio" Target="../media/audio6.wav"/><Relationship Id="rId7" Type="http://schemas.openxmlformats.org/officeDocument/2006/relationships/image" Target="../media/image8.gif"/><Relationship Id="rId12" Type="http://schemas.openxmlformats.org/officeDocument/2006/relationships/slide" Target="slide9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0.wav"/><Relationship Id="rId6" Type="http://schemas.openxmlformats.org/officeDocument/2006/relationships/image" Target="../media/image7.png"/><Relationship Id="rId11" Type="http://schemas.openxmlformats.org/officeDocument/2006/relationships/image" Target="../media/image17.png"/><Relationship Id="rId5" Type="http://schemas.openxmlformats.org/officeDocument/2006/relationships/image" Target="../media/image6.jpeg"/><Relationship Id="rId10" Type="http://schemas.openxmlformats.org/officeDocument/2006/relationships/image" Target="../media/image11.png"/><Relationship Id="rId4" Type="http://schemas.openxmlformats.org/officeDocument/2006/relationships/audio" Target="../media/audio5.wav"/><Relationship Id="rId9" Type="http://schemas.openxmlformats.org/officeDocument/2006/relationships/image" Target="../media/image10.png"/><Relationship Id="rId1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5.png"/><Relationship Id="rId3" Type="http://schemas.openxmlformats.org/officeDocument/2006/relationships/audio" Target="../media/audio6.wav"/><Relationship Id="rId7" Type="http://schemas.openxmlformats.org/officeDocument/2006/relationships/image" Target="../media/image8.gif"/><Relationship Id="rId12" Type="http://schemas.openxmlformats.org/officeDocument/2006/relationships/slide" Target="slide10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1.wav"/><Relationship Id="rId6" Type="http://schemas.openxmlformats.org/officeDocument/2006/relationships/image" Target="../media/image7.png"/><Relationship Id="rId11" Type="http://schemas.openxmlformats.org/officeDocument/2006/relationships/image" Target="../media/image18.png"/><Relationship Id="rId5" Type="http://schemas.openxmlformats.org/officeDocument/2006/relationships/image" Target="../media/image6.jpeg"/><Relationship Id="rId10" Type="http://schemas.openxmlformats.org/officeDocument/2006/relationships/image" Target="../media/image11.png"/><Relationship Id="rId4" Type="http://schemas.openxmlformats.org/officeDocument/2006/relationships/audio" Target="../media/audio5.wav"/><Relationship Id="rId9" Type="http://schemas.openxmlformats.org/officeDocument/2006/relationships/image" Target="../media/image10.png"/><Relationship Id="rId1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email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~PP2181.WAV">
            <a:hlinkClick r:id="" action="ppaction://media"/>
          </p:cNvPr>
          <p:cNvPicPr>
            <a:picLocks noRot="1" noChangeAspect="1"/>
          </p:cNvPicPr>
          <p:nvPr>
            <a:wavAudioFile r:embed="rId1" name="~PP2181.WAV"/>
          </p:nvPr>
        </p:nvPicPr>
        <p:blipFill>
          <a:blip r:embed="rId4" cstate="email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5318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 cstate="email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post-66081-1261187559.png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 rot="995331">
            <a:off x="275227" y="3990011"/>
            <a:ext cx="3429024" cy="3429024"/>
          </a:xfrm>
          <a:prstGeom prst="rect">
            <a:avLst/>
          </a:prstGeom>
        </p:spPr>
      </p:pic>
      <p:pic>
        <p:nvPicPr>
          <p:cNvPr id="2" name="Рисунок 1" descr="Безимени-1.gif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428596" y="3929066"/>
            <a:ext cx="4000528" cy="2667019"/>
          </a:xfrm>
          <a:prstGeom prst="rect">
            <a:avLst/>
          </a:prstGeom>
        </p:spPr>
      </p:pic>
      <p:pic>
        <p:nvPicPr>
          <p:cNvPr id="5" name="Рисунок 4" descr="9bd513817963.png"/>
          <p:cNvPicPr>
            <a:picLocks noChangeAspect="1"/>
          </p:cNvPicPr>
          <p:nvPr/>
        </p:nvPicPr>
        <p:blipFill>
          <a:blip r:embed="rId8" cstate="email"/>
          <a:srcRect/>
          <a:stretch>
            <a:fillRect/>
          </a:stretch>
        </p:blipFill>
        <p:spPr>
          <a:xfrm flipH="1">
            <a:off x="1357290" y="142853"/>
            <a:ext cx="6786610" cy="2500330"/>
          </a:xfrm>
          <a:prstGeom prst="rect">
            <a:avLst/>
          </a:prstGeom>
        </p:spPr>
      </p:pic>
      <p:pic>
        <p:nvPicPr>
          <p:cNvPr id="6" name="Рисунок 5" descr="n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rot="3357776">
            <a:off x="6217625" y="2114310"/>
            <a:ext cx="2610295" cy="2772313"/>
          </a:xfrm>
          <a:prstGeom prst="rect">
            <a:avLst/>
          </a:prstGeom>
        </p:spPr>
      </p:pic>
      <p:pic>
        <p:nvPicPr>
          <p:cNvPr id="7" name="Рисунок 6" descr="n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rot="3357776">
            <a:off x="4675730" y="4067550"/>
            <a:ext cx="2745524" cy="2915936"/>
          </a:xfrm>
          <a:prstGeom prst="rect">
            <a:avLst/>
          </a:prstGeom>
        </p:spPr>
      </p:pic>
      <p:pic>
        <p:nvPicPr>
          <p:cNvPr id="9" name="Рисунок 8" descr="6af658f1c3d6.png"/>
          <p:cNvPicPr>
            <a:picLocks noChangeAspect="1"/>
          </p:cNvPicPr>
          <p:nvPr/>
        </p:nvPicPr>
        <p:blipFill>
          <a:blip r:embed="rId10" cstate="email"/>
          <a:stretch>
            <a:fillRect/>
          </a:stretch>
        </p:blipFill>
        <p:spPr>
          <a:xfrm>
            <a:off x="642910" y="2643182"/>
            <a:ext cx="1266164" cy="1222257"/>
          </a:xfrm>
          <a:prstGeom prst="rect">
            <a:avLst/>
          </a:prstGeom>
        </p:spPr>
      </p:pic>
      <p:pic>
        <p:nvPicPr>
          <p:cNvPr id="8" name="Рисунок 7" descr="n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rot="3357776">
            <a:off x="2861285" y="2115331"/>
            <a:ext cx="2615955" cy="2778325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1500166" y="928670"/>
            <a:ext cx="58579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 каком любимом детьми продукте экономисты говорят: «это умение продать одну картофелину по цене килограмма»?</a:t>
            </a:r>
            <a:endParaRPr lang="ru-RU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500430" y="3143248"/>
            <a:ext cx="14638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</a:rPr>
              <a:t>Чипсы</a:t>
            </a:r>
            <a:endParaRPr lang="ru-RU" sz="3200" b="1" dirty="0">
              <a:solidFill>
                <a:srgbClr val="00206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500826" y="3071810"/>
            <a:ext cx="217950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Картофельное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пюре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15" name="Рисунок 14" descr="Чипсы ЛЭЙС смет зел 28 г_enl.png"/>
          <p:cNvPicPr>
            <a:picLocks noChangeAspect="1"/>
          </p:cNvPicPr>
          <p:nvPr/>
        </p:nvPicPr>
        <p:blipFill>
          <a:blip r:embed="rId11" cstate="email"/>
          <a:stretch>
            <a:fillRect/>
          </a:stretch>
        </p:blipFill>
        <p:spPr>
          <a:xfrm>
            <a:off x="7143768" y="428604"/>
            <a:ext cx="1878287" cy="226090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143504" y="5143512"/>
            <a:ext cx="20919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</a:rPr>
              <a:t>Сухарики</a:t>
            </a:r>
            <a:endParaRPr lang="ru-RU" sz="3200" b="1" dirty="0">
              <a:solidFill>
                <a:srgbClr val="002060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643174" y="2857496"/>
            <a:ext cx="2928958" cy="150019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6000760" y="2714620"/>
            <a:ext cx="2928958" cy="150019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4572000" y="4857760"/>
            <a:ext cx="2928958" cy="150019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0" name="Picture 2" descr="D:\мои документы\6bc370eb15f3.pn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email"/>
          <a:srcRect/>
          <a:stretch>
            <a:fillRect/>
          </a:stretch>
        </p:blipFill>
        <p:spPr bwMode="auto">
          <a:xfrm flipH="1">
            <a:off x="7929586" y="5857892"/>
            <a:ext cx="811167" cy="785818"/>
          </a:xfrm>
          <a:prstGeom prst="rect">
            <a:avLst/>
          </a:prstGeom>
          <a:noFill/>
        </p:spPr>
      </p:pic>
      <p:pic>
        <p:nvPicPr>
          <p:cNvPr id="21" name="~PP3120.WAV">
            <a:hlinkClick r:id="" action="ppaction://media"/>
          </p:cNvPr>
          <p:cNvPicPr>
            <a:picLocks noRot="1" noChangeAspect="1"/>
          </p:cNvPicPr>
          <p:nvPr>
            <a:wavAudioFile r:embed="rId1" name="~PP3120.WAV"/>
          </p:nvPr>
        </p:nvPicPr>
        <p:blipFill>
          <a:blip r:embed="rId14" cstate="email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lide whist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lide whist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 isNarration="1">
              <p:cMediaNode showWhenStopped="0">
                <p:cTn id="2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3" grpId="0"/>
      <p:bldP spid="14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 cstate="email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post-66081-1261187559.png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 rot="995331">
            <a:off x="275227" y="3990011"/>
            <a:ext cx="3429024" cy="3429024"/>
          </a:xfrm>
          <a:prstGeom prst="rect">
            <a:avLst/>
          </a:prstGeom>
        </p:spPr>
      </p:pic>
      <p:pic>
        <p:nvPicPr>
          <p:cNvPr id="2" name="Рисунок 1" descr="Безимени-1.gif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428596" y="3929066"/>
            <a:ext cx="4000528" cy="2667019"/>
          </a:xfrm>
          <a:prstGeom prst="rect">
            <a:avLst/>
          </a:prstGeom>
        </p:spPr>
      </p:pic>
      <p:pic>
        <p:nvPicPr>
          <p:cNvPr id="5" name="Рисунок 4" descr="9bd513817963.png"/>
          <p:cNvPicPr>
            <a:picLocks noChangeAspect="1"/>
          </p:cNvPicPr>
          <p:nvPr/>
        </p:nvPicPr>
        <p:blipFill>
          <a:blip r:embed="rId8" cstate="email"/>
          <a:srcRect/>
          <a:stretch>
            <a:fillRect/>
          </a:stretch>
        </p:blipFill>
        <p:spPr>
          <a:xfrm flipH="1">
            <a:off x="1357290" y="142853"/>
            <a:ext cx="6786610" cy="2500330"/>
          </a:xfrm>
          <a:prstGeom prst="rect">
            <a:avLst/>
          </a:prstGeom>
        </p:spPr>
      </p:pic>
      <p:pic>
        <p:nvPicPr>
          <p:cNvPr id="6" name="Рисунок 5" descr="n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rot="3357776">
            <a:off x="6217625" y="2114310"/>
            <a:ext cx="2610295" cy="2772313"/>
          </a:xfrm>
          <a:prstGeom prst="rect">
            <a:avLst/>
          </a:prstGeom>
        </p:spPr>
      </p:pic>
      <p:pic>
        <p:nvPicPr>
          <p:cNvPr id="7" name="Рисунок 6" descr="n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rot="3357776">
            <a:off x="4675730" y="4067550"/>
            <a:ext cx="2745524" cy="2915936"/>
          </a:xfrm>
          <a:prstGeom prst="rect">
            <a:avLst/>
          </a:prstGeom>
        </p:spPr>
      </p:pic>
      <p:pic>
        <p:nvPicPr>
          <p:cNvPr id="9" name="Рисунок 8" descr="6af658f1c3d6.png"/>
          <p:cNvPicPr>
            <a:picLocks noChangeAspect="1"/>
          </p:cNvPicPr>
          <p:nvPr/>
        </p:nvPicPr>
        <p:blipFill>
          <a:blip r:embed="rId10" cstate="email"/>
          <a:stretch>
            <a:fillRect/>
          </a:stretch>
        </p:blipFill>
        <p:spPr>
          <a:xfrm>
            <a:off x="642910" y="2643182"/>
            <a:ext cx="1266164" cy="1222257"/>
          </a:xfrm>
          <a:prstGeom prst="rect">
            <a:avLst/>
          </a:prstGeom>
        </p:spPr>
      </p:pic>
      <p:pic>
        <p:nvPicPr>
          <p:cNvPr id="8" name="Рисунок 7" descr="n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rot="3357776">
            <a:off x="2861285" y="2115331"/>
            <a:ext cx="2615955" cy="2778325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1571604" y="1071546"/>
            <a:ext cx="607223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Главный рекламный агент болота – это... Кто? </a:t>
            </a:r>
            <a:endParaRPr lang="ru-RU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428992" y="3143248"/>
            <a:ext cx="2000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</a:rPr>
              <a:t>Цапля</a:t>
            </a:r>
            <a:endParaRPr lang="ru-RU" sz="3600" b="1" dirty="0">
              <a:solidFill>
                <a:srgbClr val="00206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786578" y="3143248"/>
            <a:ext cx="15194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</a:rPr>
              <a:t>Кулик</a:t>
            </a:r>
            <a:endParaRPr lang="ru-RU" sz="3600" b="1" dirty="0">
              <a:solidFill>
                <a:srgbClr val="00206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072066" y="5143512"/>
            <a:ext cx="22860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</a:rPr>
              <a:t>Лягушка</a:t>
            </a:r>
            <a:endParaRPr lang="ru-RU" sz="3600" b="1" dirty="0">
              <a:solidFill>
                <a:srgbClr val="002060"/>
              </a:solidFill>
            </a:endParaRPr>
          </a:p>
        </p:txBody>
      </p:sp>
      <p:pic>
        <p:nvPicPr>
          <p:cNvPr id="16" name="Рисунок 15" descr="12b9842f814c.png"/>
          <p:cNvPicPr>
            <a:picLocks noChangeAspect="1"/>
          </p:cNvPicPr>
          <p:nvPr/>
        </p:nvPicPr>
        <p:blipFill>
          <a:blip r:embed="rId11" cstate="email"/>
          <a:stretch>
            <a:fillRect/>
          </a:stretch>
        </p:blipFill>
        <p:spPr>
          <a:xfrm>
            <a:off x="7286612" y="500042"/>
            <a:ext cx="1857388" cy="2319839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2714612" y="2714620"/>
            <a:ext cx="2928958" cy="150019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6000760" y="2714620"/>
            <a:ext cx="2928958" cy="150019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4572000" y="4786322"/>
            <a:ext cx="2928958" cy="150019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0" name="Picture 2" descr="D:\мои документы\6bc370eb15f3.pn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email"/>
          <a:srcRect/>
          <a:stretch>
            <a:fillRect/>
          </a:stretch>
        </p:blipFill>
        <p:spPr bwMode="auto">
          <a:xfrm flipH="1">
            <a:off x="7929586" y="5857892"/>
            <a:ext cx="811167" cy="785818"/>
          </a:xfrm>
          <a:prstGeom prst="rect">
            <a:avLst/>
          </a:prstGeom>
          <a:noFill/>
        </p:spPr>
      </p:pic>
      <p:pic>
        <p:nvPicPr>
          <p:cNvPr id="21" name="~PP2569.WAV">
            <a:hlinkClick r:id="" action="ppaction://media"/>
          </p:cNvPr>
          <p:cNvPicPr>
            <a:picLocks noRot="1" noChangeAspect="1"/>
          </p:cNvPicPr>
          <p:nvPr>
            <a:wavAudioFile r:embed="rId1" name="~PP2569.WAV"/>
          </p:nvPr>
        </p:nvPicPr>
        <p:blipFill>
          <a:blip r:embed="rId14" cstate="email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lide whist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lide whist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 isNarration="1">
              <p:cMediaNode showWhenStopped="0">
                <p:cTn id="2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3" grpId="0"/>
      <p:bldP spid="14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 cstate="email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post-66081-1261187559.png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 rot="995331">
            <a:off x="275227" y="3990011"/>
            <a:ext cx="3429024" cy="3429024"/>
          </a:xfrm>
          <a:prstGeom prst="rect">
            <a:avLst/>
          </a:prstGeom>
        </p:spPr>
      </p:pic>
      <p:pic>
        <p:nvPicPr>
          <p:cNvPr id="2" name="Рисунок 1" descr="Безимени-1.gif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428596" y="3929066"/>
            <a:ext cx="4000528" cy="2667019"/>
          </a:xfrm>
          <a:prstGeom prst="rect">
            <a:avLst/>
          </a:prstGeom>
        </p:spPr>
      </p:pic>
      <p:pic>
        <p:nvPicPr>
          <p:cNvPr id="5" name="Рисунок 4" descr="9bd513817963.png"/>
          <p:cNvPicPr>
            <a:picLocks noChangeAspect="1"/>
          </p:cNvPicPr>
          <p:nvPr/>
        </p:nvPicPr>
        <p:blipFill>
          <a:blip r:embed="rId8" cstate="email"/>
          <a:srcRect/>
          <a:stretch>
            <a:fillRect/>
          </a:stretch>
        </p:blipFill>
        <p:spPr>
          <a:xfrm flipH="1">
            <a:off x="1357290" y="142853"/>
            <a:ext cx="6786610" cy="2500330"/>
          </a:xfrm>
          <a:prstGeom prst="rect">
            <a:avLst/>
          </a:prstGeom>
        </p:spPr>
      </p:pic>
      <p:pic>
        <p:nvPicPr>
          <p:cNvPr id="6" name="Рисунок 5" descr="n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rot="3357776">
            <a:off x="6217625" y="2114310"/>
            <a:ext cx="2610295" cy="2772313"/>
          </a:xfrm>
          <a:prstGeom prst="rect">
            <a:avLst/>
          </a:prstGeom>
        </p:spPr>
      </p:pic>
      <p:pic>
        <p:nvPicPr>
          <p:cNvPr id="7" name="Рисунок 6" descr="n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rot="3357776">
            <a:off x="4675730" y="4067550"/>
            <a:ext cx="2745524" cy="2915936"/>
          </a:xfrm>
          <a:prstGeom prst="rect">
            <a:avLst/>
          </a:prstGeom>
        </p:spPr>
      </p:pic>
      <p:pic>
        <p:nvPicPr>
          <p:cNvPr id="9" name="Рисунок 8" descr="6af658f1c3d6.png"/>
          <p:cNvPicPr>
            <a:picLocks noChangeAspect="1"/>
          </p:cNvPicPr>
          <p:nvPr/>
        </p:nvPicPr>
        <p:blipFill>
          <a:blip r:embed="rId10" cstate="email"/>
          <a:stretch>
            <a:fillRect/>
          </a:stretch>
        </p:blipFill>
        <p:spPr>
          <a:xfrm>
            <a:off x="642910" y="2643182"/>
            <a:ext cx="1266164" cy="1222257"/>
          </a:xfrm>
          <a:prstGeom prst="rect">
            <a:avLst/>
          </a:prstGeom>
        </p:spPr>
      </p:pic>
      <p:pic>
        <p:nvPicPr>
          <p:cNvPr id="8" name="Рисунок 7" descr="n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rot="3357776">
            <a:off x="2861285" y="2115331"/>
            <a:ext cx="2615955" cy="2778325"/>
          </a:xfrm>
          <a:prstGeom prst="rect">
            <a:avLst/>
          </a:prstGeom>
        </p:spPr>
      </p:pic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1571604" y="785794"/>
            <a:ext cx="5929354" cy="1846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i="0" u="none" strike="noStrike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Calibri" pitchFamily="34" charset="0"/>
                <a:cs typeface="Times New Roman" pitchFamily="18" charset="0"/>
              </a:rPr>
              <a:t>Продукцию какого народного промысла часто называют золотой?</a:t>
            </a:r>
            <a:endParaRPr kumimoji="0" lang="ru-RU" sz="3200" i="0" u="none" strike="noStrike" normalizeH="0" baseline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214678" y="3143248"/>
            <a:ext cx="221457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</a:rPr>
              <a:t>Дымково</a:t>
            </a:r>
            <a:endParaRPr lang="ru-RU" sz="3600" b="1" dirty="0">
              <a:solidFill>
                <a:srgbClr val="00206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572264" y="3143248"/>
            <a:ext cx="20717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</a:rPr>
              <a:t>Хохлома</a:t>
            </a:r>
            <a:endParaRPr lang="ru-RU" sz="3600" b="1" dirty="0">
              <a:solidFill>
                <a:srgbClr val="002060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286380" y="5143512"/>
            <a:ext cx="19288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</a:rPr>
              <a:t>Гжель</a:t>
            </a:r>
            <a:endParaRPr lang="ru-RU" sz="3600" b="1" dirty="0">
              <a:solidFill>
                <a:srgbClr val="002060"/>
              </a:solidFill>
            </a:endParaRPr>
          </a:p>
        </p:txBody>
      </p:sp>
      <p:pic>
        <p:nvPicPr>
          <p:cNvPr id="15" name="Рисунок 14" descr="24_big.png"/>
          <p:cNvPicPr>
            <a:picLocks noChangeAspect="1"/>
          </p:cNvPicPr>
          <p:nvPr/>
        </p:nvPicPr>
        <p:blipFill>
          <a:blip r:embed="rId11" cstate="email"/>
          <a:stretch>
            <a:fillRect/>
          </a:stretch>
        </p:blipFill>
        <p:spPr>
          <a:xfrm>
            <a:off x="7358082" y="214290"/>
            <a:ext cx="1309433" cy="2481376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2643174" y="2714620"/>
            <a:ext cx="2928958" cy="150019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5929322" y="2786058"/>
            <a:ext cx="2928958" cy="150019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4500562" y="4786322"/>
            <a:ext cx="2928958" cy="150019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9" name="Picture 2" descr="D:\мои документы\6bc370eb15f3.pn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email"/>
          <a:srcRect/>
          <a:stretch>
            <a:fillRect/>
          </a:stretch>
        </p:blipFill>
        <p:spPr bwMode="auto">
          <a:xfrm flipH="1">
            <a:off x="7929586" y="5857892"/>
            <a:ext cx="811167" cy="785818"/>
          </a:xfrm>
          <a:prstGeom prst="rect">
            <a:avLst/>
          </a:prstGeom>
          <a:noFill/>
        </p:spPr>
      </p:pic>
      <p:pic>
        <p:nvPicPr>
          <p:cNvPr id="20" name="~PP2424.WAV">
            <a:hlinkClick r:id="" action="ppaction://media"/>
          </p:cNvPr>
          <p:cNvPicPr>
            <a:picLocks noRot="1" noChangeAspect="1"/>
          </p:cNvPicPr>
          <p:nvPr>
            <a:wavAudioFile r:embed="rId1" name="~PP2424.WAV"/>
          </p:nvPr>
        </p:nvPicPr>
        <p:blipFill>
          <a:blip r:embed="rId14" cstate="email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lide whist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lide whist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 isNarration="1">
              <p:cMediaNode showWhenStopped="0">
                <p:cTn id="2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2" grpId="0"/>
      <p:bldP spid="13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 cstate="email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post-66081-1261187559.png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 rot="995331">
            <a:off x="275227" y="3990011"/>
            <a:ext cx="3429024" cy="3429024"/>
          </a:xfrm>
          <a:prstGeom prst="rect">
            <a:avLst/>
          </a:prstGeom>
        </p:spPr>
      </p:pic>
      <p:pic>
        <p:nvPicPr>
          <p:cNvPr id="2" name="Рисунок 1" descr="Безимени-1.gif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428596" y="3929066"/>
            <a:ext cx="4000528" cy="2667019"/>
          </a:xfrm>
          <a:prstGeom prst="rect">
            <a:avLst/>
          </a:prstGeom>
        </p:spPr>
      </p:pic>
      <p:pic>
        <p:nvPicPr>
          <p:cNvPr id="5" name="Рисунок 4" descr="9bd513817963.png"/>
          <p:cNvPicPr>
            <a:picLocks noChangeAspect="1"/>
          </p:cNvPicPr>
          <p:nvPr/>
        </p:nvPicPr>
        <p:blipFill>
          <a:blip r:embed="rId8" cstate="email"/>
          <a:srcRect/>
          <a:stretch>
            <a:fillRect/>
          </a:stretch>
        </p:blipFill>
        <p:spPr>
          <a:xfrm flipH="1">
            <a:off x="1357290" y="142853"/>
            <a:ext cx="6786610" cy="2500330"/>
          </a:xfrm>
          <a:prstGeom prst="rect">
            <a:avLst/>
          </a:prstGeom>
        </p:spPr>
      </p:pic>
      <p:pic>
        <p:nvPicPr>
          <p:cNvPr id="6" name="Рисунок 5" descr="n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rot="3357776">
            <a:off x="6217625" y="2114310"/>
            <a:ext cx="2610295" cy="2772313"/>
          </a:xfrm>
          <a:prstGeom prst="rect">
            <a:avLst/>
          </a:prstGeom>
        </p:spPr>
      </p:pic>
      <p:pic>
        <p:nvPicPr>
          <p:cNvPr id="7" name="Рисунок 6" descr="n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rot="3357776">
            <a:off x="4675730" y="4067550"/>
            <a:ext cx="2745524" cy="2915936"/>
          </a:xfrm>
          <a:prstGeom prst="rect">
            <a:avLst/>
          </a:prstGeom>
        </p:spPr>
      </p:pic>
      <p:pic>
        <p:nvPicPr>
          <p:cNvPr id="9" name="Рисунок 8" descr="6af658f1c3d6.png"/>
          <p:cNvPicPr>
            <a:picLocks noChangeAspect="1"/>
          </p:cNvPicPr>
          <p:nvPr/>
        </p:nvPicPr>
        <p:blipFill>
          <a:blip r:embed="rId10" cstate="email"/>
          <a:stretch>
            <a:fillRect/>
          </a:stretch>
        </p:blipFill>
        <p:spPr>
          <a:xfrm>
            <a:off x="642910" y="2643182"/>
            <a:ext cx="1266164" cy="1222257"/>
          </a:xfrm>
          <a:prstGeom prst="rect">
            <a:avLst/>
          </a:prstGeom>
        </p:spPr>
      </p:pic>
      <p:pic>
        <p:nvPicPr>
          <p:cNvPr id="8" name="Рисунок 7" descr="n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rot="3357776">
            <a:off x="2861285" y="2115331"/>
            <a:ext cx="2615955" cy="2778325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428728" y="1000108"/>
            <a:ext cx="607223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«Жила-была монетка. Она только что вышла из чеканки – чистенькая, светленькая, – покатилась и зазвенела: «Ура! Теперь пойду гулять по белу свету!» Назовите автора сказки.</a:t>
            </a: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00430" y="3143248"/>
            <a:ext cx="14927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</a:rPr>
              <a:t>Перро</a:t>
            </a:r>
            <a:endParaRPr lang="ru-RU" sz="3600" b="1" dirty="0">
              <a:solidFill>
                <a:srgbClr val="00206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786578" y="3143248"/>
            <a:ext cx="15998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</a:rPr>
              <a:t>Гримм</a:t>
            </a:r>
            <a:endParaRPr lang="ru-RU" sz="3600" b="1" dirty="0">
              <a:solidFill>
                <a:srgbClr val="00206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072066" y="5143512"/>
            <a:ext cx="21620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</a:rPr>
              <a:t>Андерсен</a:t>
            </a:r>
            <a:endParaRPr lang="ru-RU" sz="3600" b="1" dirty="0">
              <a:solidFill>
                <a:srgbClr val="002060"/>
              </a:solidFill>
            </a:endParaRPr>
          </a:p>
        </p:txBody>
      </p:sp>
      <p:pic>
        <p:nvPicPr>
          <p:cNvPr id="16" name="Рисунок 15" descr="1265698844_c0cdc4c5d0d1c5cd20d5c0cdd120cad0c8d1d2c8c0cd.jpg"/>
          <p:cNvPicPr>
            <a:picLocks noChangeAspect="1"/>
          </p:cNvPicPr>
          <p:nvPr/>
        </p:nvPicPr>
        <p:blipFill>
          <a:blip r:embed="rId11" cstate="email"/>
          <a:stretch>
            <a:fillRect/>
          </a:stretch>
        </p:blipFill>
        <p:spPr>
          <a:xfrm>
            <a:off x="7429520" y="571480"/>
            <a:ext cx="1479233" cy="19463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7" name="Прямоугольник 16"/>
          <p:cNvSpPr/>
          <p:nvPr/>
        </p:nvSpPr>
        <p:spPr>
          <a:xfrm>
            <a:off x="2714612" y="2786058"/>
            <a:ext cx="2928958" cy="150019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6000760" y="2786058"/>
            <a:ext cx="2928958" cy="150019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4572000" y="4786322"/>
            <a:ext cx="2928958" cy="150019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0" name="Picture 2" descr="D:\мои документы\6bc370eb15f3.pn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email"/>
          <a:srcRect/>
          <a:stretch>
            <a:fillRect/>
          </a:stretch>
        </p:blipFill>
        <p:spPr bwMode="auto">
          <a:xfrm flipH="1">
            <a:off x="7929586" y="5857892"/>
            <a:ext cx="811167" cy="785818"/>
          </a:xfrm>
          <a:prstGeom prst="rect">
            <a:avLst/>
          </a:prstGeom>
          <a:noFill/>
        </p:spPr>
      </p:pic>
      <p:pic>
        <p:nvPicPr>
          <p:cNvPr id="21" name="~PP709.WAV">
            <a:hlinkClick r:id="" action="ppaction://media"/>
          </p:cNvPr>
          <p:cNvPicPr>
            <a:picLocks noRot="1" noChangeAspect="1"/>
          </p:cNvPicPr>
          <p:nvPr>
            <a:wavAudioFile r:embed="rId1" name="~PP709.WAV"/>
          </p:nvPr>
        </p:nvPicPr>
        <p:blipFill>
          <a:blip r:embed="rId14" cstate="email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lide whist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lide whist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 isNarration="1">
              <p:cMediaNode showWhenStopped="0">
                <p:cTn id="2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2" grpId="0"/>
      <p:bldP spid="13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 cstate="email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post-66081-1261187559.png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 rot="995331">
            <a:off x="275227" y="3990011"/>
            <a:ext cx="3429024" cy="3429024"/>
          </a:xfrm>
          <a:prstGeom prst="rect">
            <a:avLst/>
          </a:prstGeom>
        </p:spPr>
      </p:pic>
      <p:pic>
        <p:nvPicPr>
          <p:cNvPr id="2" name="Рисунок 1" descr="Безимени-1.gif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428596" y="3929066"/>
            <a:ext cx="4000528" cy="2667019"/>
          </a:xfrm>
          <a:prstGeom prst="rect">
            <a:avLst/>
          </a:prstGeom>
        </p:spPr>
      </p:pic>
      <p:pic>
        <p:nvPicPr>
          <p:cNvPr id="5" name="Рисунок 4" descr="9bd513817963.png"/>
          <p:cNvPicPr>
            <a:picLocks noChangeAspect="1"/>
          </p:cNvPicPr>
          <p:nvPr/>
        </p:nvPicPr>
        <p:blipFill>
          <a:blip r:embed="rId8" cstate="email"/>
          <a:srcRect/>
          <a:stretch>
            <a:fillRect/>
          </a:stretch>
        </p:blipFill>
        <p:spPr>
          <a:xfrm flipH="1">
            <a:off x="1357290" y="142853"/>
            <a:ext cx="6786610" cy="2500330"/>
          </a:xfrm>
          <a:prstGeom prst="rect">
            <a:avLst/>
          </a:prstGeom>
        </p:spPr>
      </p:pic>
      <p:pic>
        <p:nvPicPr>
          <p:cNvPr id="6" name="Рисунок 5" descr="n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rot="3357776">
            <a:off x="6217625" y="2114310"/>
            <a:ext cx="2610295" cy="2772313"/>
          </a:xfrm>
          <a:prstGeom prst="rect">
            <a:avLst/>
          </a:prstGeom>
        </p:spPr>
      </p:pic>
      <p:pic>
        <p:nvPicPr>
          <p:cNvPr id="7" name="Рисунок 6" descr="n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rot="3357776">
            <a:off x="4675730" y="4067550"/>
            <a:ext cx="2745524" cy="2915936"/>
          </a:xfrm>
          <a:prstGeom prst="rect">
            <a:avLst/>
          </a:prstGeom>
        </p:spPr>
      </p:pic>
      <p:pic>
        <p:nvPicPr>
          <p:cNvPr id="9" name="Рисунок 8" descr="6af658f1c3d6.png"/>
          <p:cNvPicPr>
            <a:picLocks noChangeAspect="1"/>
          </p:cNvPicPr>
          <p:nvPr/>
        </p:nvPicPr>
        <p:blipFill>
          <a:blip r:embed="rId10" cstate="email"/>
          <a:stretch>
            <a:fillRect/>
          </a:stretch>
        </p:blipFill>
        <p:spPr>
          <a:xfrm>
            <a:off x="642910" y="2643182"/>
            <a:ext cx="1266164" cy="1222257"/>
          </a:xfrm>
          <a:prstGeom prst="rect">
            <a:avLst/>
          </a:prstGeom>
        </p:spPr>
      </p:pic>
      <p:pic>
        <p:nvPicPr>
          <p:cNvPr id="8" name="Рисунок 7" descr="n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rot="3357776">
            <a:off x="2861285" y="2115331"/>
            <a:ext cx="2615955" cy="2778325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142976" y="1000108"/>
            <a:ext cx="607223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 каком российском городе есть Банковский мост?</a:t>
            </a:r>
            <a:endParaRPr lang="ru-RU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286116" y="3143248"/>
            <a:ext cx="200026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</a:rPr>
              <a:t>В Москве</a:t>
            </a:r>
            <a:endParaRPr lang="ru-RU" sz="3200" b="1" dirty="0">
              <a:solidFill>
                <a:srgbClr val="00206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643702" y="3143248"/>
            <a:ext cx="200026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</a:rPr>
              <a:t>В Самаре</a:t>
            </a:r>
            <a:endParaRPr lang="ru-RU" sz="3200" b="1" dirty="0">
              <a:solidFill>
                <a:srgbClr val="002060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929190" y="5072074"/>
            <a:ext cx="235745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В Санкт-</a:t>
            </a:r>
            <a:endParaRPr lang="en-US" sz="280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Петербурге</a:t>
            </a:r>
            <a:endParaRPr lang="ru-RU" sz="2800" b="1" dirty="0">
              <a:solidFill>
                <a:srgbClr val="002060"/>
              </a:solidFill>
            </a:endParaRPr>
          </a:p>
        </p:txBody>
      </p:sp>
      <p:pic>
        <p:nvPicPr>
          <p:cNvPr id="16" name="Рисунок 15" descr="4b9774d81e625.jpg"/>
          <p:cNvPicPr>
            <a:picLocks noChangeAspect="1"/>
          </p:cNvPicPr>
          <p:nvPr/>
        </p:nvPicPr>
        <p:blipFill>
          <a:blip r:embed="rId11" cstate="email"/>
          <a:srcRect/>
          <a:stretch>
            <a:fillRect/>
          </a:stretch>
        </p:blipFill>
        <p:spPr>
          <a:xfrm>
            <a:off x="6929454" y="214290"/>
            <a:ext cx="1928810" cy="24288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7" name="Прямоугольник 16"/>
          <p:cNvSpPr/>
          <p:nvPr/>
        </p:nvSpPr>
        <p:spPr>
          <a:xfrm>
            <a:off x="2786050" y="2714620"/>
            <a:ext cx="2928958" cy="150019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6000760" y="2786058"/>
            <a:ext cx="2928958" cy="150019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4572000" y="4786322"/>
            <a:ext cx="2928958" cy="150019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1" name="Рисунок 20" descr="6.png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email"/>
          <a:stretch>
            <a:fillRect/>
          </a:stretch>
        </p:blipFill>
        <p:spPr>
          <a:xfrm>
            <a:off x="8072462" y="5643578"/>
            <a:ext cx="1071538" cy="1071538"/>
          </a:xfrm>
          <a:prstGeom prst="rect">
            <a:avLst/>
          </a:prstGeom>
        </p:spPr>
      </p:pic>
      <p:pic>
        <p:nvPicPr>
          <p:cNvPr id="20" name="~PP3910.WAV">
            <a:hlinkClick r:id="" action="ppaction://media"/>
          </p:cNvPr>
          <p:cNvPicPr>
            <a:picLocks noRot="1" noChangeAspect="1"/>
          </p:cNvPicPr>
          <p:nvPr>
            <a:wavAudioFile r:embed="rId1" name="~PP3910.WAV"/>
          </p:nvPr>
        </p:nvPicPr>
        <p:blipFill>
          <a:blip r:embed="rId14" cstate="email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lide whist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lide whist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 isNarration="1">
              <p:cMediaNode showWhenStopped="0">
                <p:cTn id="2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2" grpId="0"/>
      <p:bldP spid="13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email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мои документы\6bc370eb15f3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 flipH="1">
            <a:off x="8072462" y="5857892"/>
            <a:ext cx="811167" cy="785818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  <p:sndAc>
      <p:stSnd>
        <p:snd r:embed="rId2" name="Делайте умные лица.wav"/>
      </p:stSnd>
    </p:sndAc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 descr="C:\Documents and Settings\Кирилл\Рабочий стол\МАМА\детские презентации\Почемучка\1a032c37cd1d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0" y="0"/>
            <a:ext cx="8643966" cy="3471863"/>
          </a:xfrm>
          <a:prstGeom prst="rect">
            <a:avLst/>
          </a:prstGeom>
          <a:noFill/>
        </p:spPr>
      </p:pic>
      <p:pic>
        <p:nvPicPr>
          <p:cNvPr id="15" name="Picture 15" descr="solnishko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 flipH="1">
            <a:off x="0" y="285728"/>
            <a:ext cx="1666866" cy="1393825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 rot="5400000">
            <a:off x="5393537" y="2464587"/>
            <a:ext cx="285752" cy="5643602"/>
          </a:xfrm>
          <a:prstGeom prst="rect">
            <a:avLst/>
          </a:prstGeom>
          <a:blipFill>
            <a:blip r:embed="rId7" cstate="print"/>
            <a:tile tx="0" ty="0" sx="100000" sy="100000" flip="none" algn="tl"/>
          </a:blip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8072462" y="2643182"/>
            <a:ext cx="285752" cy="3414730"/>
          </a:xfrm>
          <a:prstGeom prst="rect">
            <a:avLst/>
          </a:prstGeom>
          <a:blipFill>
            <a:blip r:embed="rId7" cstate="print"/>
            <a:tile tx="0" ty="0" sx="100000" sy="100000" flip="none" algn="tl"/>
          </a:blip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714612" y="2643182"/>
            <a:ext cx="285752" cy="3414730"/>
          </a:xfrm>
          <a:prstGeom prst="rect">
            <a:avLst/>
          </a:prstGeom>
          <a:blipFill>
            <a:blip r:embed="rId7" cstate="print"/>
            <a:tile tx="0" ty="0" sx="100000" sy="100000" flip="none" algn="tl"/>
          </a:blip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" name="Рисунок 1" descr="2c47817503d3.png"/>
          <p:cNvPicPr>
            <a:picLocks noChangeAspect="1"/>
          </p:cNvPicPr>
          <p:nvPr/>
        </p:nvPicPr>
        <p:blipFill>
          <a:blip r:embed="rId8" cstate="email"/>
          <a:srcRect/>
          <a:stretch>
            <a:fillRect/>
          </a:stretch>
        </p:blipFill>
        <p:spPr>
          <a:xfrm>
            <a:off x="0" y="4500570"/>
            <a:ext cx="9144000" cy="235743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 rot="5400000">
            <a:off x="5393537" y="-35743"/>
            <a:ext cx="285752" cy="5643602"/>
          </a:xfrm>
          <a:prstGeom prst="rect">
            <a:avLst/>
          </a:prstGeom>
          <a:blipFill>
            <a:blip r:embed="rId7" cstate="print"/>
            <a:tile tx="0" ty="0" sx="100000" sy="100000" flip="none" algn="tl"/>
          </a:blip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 rot="5400000">
            <a:off x="5393537" y="1178703"/>
            <a:ext cx="285752" cy="5643602"/>
          </a:xfrm>
          <a:prstGeom prst="rect">
            <a:avLst/>
          </a:prstGeom>
          <a:blipFill>
            <a:blip r:embed="rId7" cstate="print"/>
            <a:tile tx="0" ty="0" sx="100000" sy="100000" flip="none" algn="tl"/>
          </a:blip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 rot="7142608">
            <a:off x="6874997" y="-138955"/>
            <a:ext cx="285752" cy="3802406"/>
          </a:xfrm>
          <a:prstGeom prst="rect">
            <a:avLst/>
          </a:prstGeom>
          <a:blipFill>
            <a:blip r:embed="rId7" cstate="print"/>
            <a:tile tx="0" ty="0" sx="100000" sy="100000" flip="none" algn="tl"/>
          </a:blip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 rot="3529518">
            <a:off x="3709614" y="-85391"/>
            <a:ext cx="285752" cy="3822899"/>
          </a:xfrm>
          <a:prstGeom prst="rect">
            <a:avLst/>
          </a:prstGeom>
          <a:blipFill>
            <a:blip r:embed="rId7" cstate="print"/>
            <a:tile tx="0" ty="0" sx="100000" sy="100000" flip="none" algn="tl"/>
          </a:blip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1071538" y="0"/>
            <a:ext cx="7670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Угадайте, что купил Матроскин в магазине?</a:t>
            </a:r>
            <a:endParaRPr lang="ru-RU" sz="2800" b="1" dirty="0">
              <a:solidFill>
                <a:srgbClr val="C00000"/>
              </a:solidFill>
            </a:endParaRPr>
          </a:p>
        </p:txBody>
      </p:sp>
      <p:pic>
        <p:nvPicPr>
          <p:cNvPr id="1026" name="Picture 2" descr="C:\Лена\98ef9161d314.png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142844" y="3643314"/>
            <a:ext cx="2471737" cy="3047999"/>
          </a:xfrm>
          <a:prstGeom prst="rect">
            <a:avLst/>
          </a:prstGeom>
          <a:noFill/>
        </p:spPr>
      </p:pic>
      <p:sp>
        <p:nvSpPr>
          <p:cNvPr id="13" name="Прямоугольник 12"/>
          <p:cNvSpPr/>
          <p:nvPr/>
        </p:nvSpPr>
        <p:spPr>
          <a:xfrm>
            <a:off x="2428860" y="5000636"/>
            <a:ext cx="1928826" cy="771524"/>
          </a:xfrm>
          <a:prstGeom prst="rect">
            <a:avLst/>
          </a:prstGeom>
          <a:blipFill>
            <a:blip r:embed="rId10" cstate="email"/>
            <a:stretch>
              <a:fillRect/>
            </a:stretch>
          </a:blip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6" name="Рисунок 15" descr="loiu hbkijvqpdtwuq.png"/>
          <p:cNvPicPr>
            <a:picLocks noChangeAspect="1"/>
          </p:cNvPicPr>
          <p:nvPr/>
        </p:nvPicPr>
        <p:blipFill>
          <a:blip r:embed="rId11" cstate="email"/>
          <a:stretch>
            <a:fillRect/>
          </a:stretch>
        </p:blipFill>
        <p:spPr>
          <a:xfrm>
            <a:off x="3857620" y="1428736"/>
            <a:ext cx="3286148" cy="1225898"/>
          </a:xfrm>
          <a:prstGeom prst="rect">
            <a:avLst/>
          </a:prstGeom>
        </p:spPr>
      </p:pic>
      <p:pic>
        <p:nvPicPr>
          <p:cNvPr id="17" name="Рисунок 16" descr="3c611b8f39b9.png"/>
          <p:cNvPicPr>
            <a:picLocks noChangeAspect="1"/>
          </p:cNvPicPr>
          <p:nvPr/>
        </p:nvPicPr>
        <p:blipFill>
          <a:blip r:embed="rId12" cstate="email"/>
          <a:stretch>
            <a:fillRect/>
          </a:stretch>
        </p:blipFill>
        <p:spPr>
          <a:xfrm>
            <a:off x="4214810" y="4357694"/>
            <a:ext cx="3643337" cy="855172"/>
          </a:xfrm>
          <a:prstGeom prst="rect">
            <a:avLst/>
          </a:prstGeom>
        </p:spPr>
      </p:pic>
      <p:pic>
        <p:nvPicPr>
          <p:cNvPr id="18" name="Рисунок 17" descr="post-280950-1311019286.png"/>
          <p:cNvPicPr>
            <a:picLocks noChangeAspect="1"/>
          </p:cNvPicPr>
          <p:nvPr/>
        </p:nvPicPr>
        <p:blipFill>
          <a:blip r:embed="rId13" cstate="email"/>
          <a:stretch>
            <a:fillRect/>
          </a:stretch>
        </p:blipFill>
        <p:spPr>
          <a:xfrm>
            <a:off x="3000364" y="2643182"/>
            <a:ext cx="2048310" cy="1433817"/>
          </a:xfrm>
          <a:prstGeom prst="rect">
            <a:avLst/>
          </a:prstGeom>
        </p:spPr>
      </p:pic>
      <p:pic>
        <p:nvPicPr>
          <p:cNvPr id="19" name="Рисунок 18" descr="1grimm1.png"/>
          <p:cNvPicPr>
            <a:picLocks noChangeAspect="1"/>
          </p:cNvPicPr>
          <p:nvPr/>
        </p:nvPicPr>
        <p:blipFill>
          <a:blip r:embed="rId14" cstate="email"/>
          <a:srcRect/>
          <a:stretch>
            <a:fillRect/>
          </a:stretch>
        </p:blipFill>
        <p:spPr>
          <a:xfrm rot="1531866">
            <a:off x="5778798" y="2728092"/>
            <a:ext cx="1879362" cy="1384793"/>
          </a:xfrm>
          <a:prstGeom prst="rect">
            <a:avLst/>
          </a:prstGeom>
        </p:spPr>
      </p:pic>
      <p:pic>
        <p:nvPicPr>
          <p:cNvPr id="12" name="Picture 2" descr="C:\Лена\120758_w640_h640_cennik_o15.png"/>
          <p:cNvPicPr>
            <a:picLocks noChangeAspect="1" noChangeArrowheads="1"/>
          </p:cNvPicPr>
          <p:nvPr/>
        </p:nvPicPr>
        <p:blipFill>
          <a:blip r:embed="rId15" cstate="email"/>
          <a:srcRect/>
          <a:stretch>
            <a:fillRect/>
          </a:stretch>
        </p:blipFill>
        <p:spPr bwMode="auto">
          <a:xfrm>
            <a:off x="1285852" y="1928802"/>
            <a:ext cx="1928826" cy="1119964"/>
          </a:xfrm>
          <a:prstGeom prst="rect">
            <a:avLst/>
          </a:prstGeom>
          <a:noFill/>
        </p:spPr>
      </p:pic>
      <p:pic>
        <p:nvPicPr>
          <p:cNvPr id="21" name="Рисунок 20" descr="post-280950-1311019286.png"/>
          <p:cNvPicPr>
            <a:picLocks noChangeAspect="1"/>
          </p:cNvPicPr>
          <p:nvPr/>
        </p:nvPicPr>
        <p:blipFill>
          <a:blip r:embed="rId16" cstate="email"/>
          <a:stretch>
            <a:fillRect/>
          </a:stretch>
        </p:blipFill>
        <p:spPr>
          <a:xfrm>
            <a:off x="2071670" y="2000240"/>
            <a:ext cx="571504" cy="400053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643042" y="2285992"/>
            <a:ext cx="13573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/>
              <a:t>3+2</a:t>
            </a:r>
            <a:endParaRPr lang="ru-RU" sz="4800" b="1" dirty="0"/>
          </a:p>
        </p:txBody>
      </p:sp>
      <p:pic>
        <p:nvPicPr>
          <p:cNvPr id="23" name="Picture 2" descr="C:\Лена\120758_w640_h640_cennik_o15.png"/>
          <p:cNvPicPr>
            <a:picLocks noChangeAspect="1" noChangeArrowheads="1"/>
          </p:cNvPicPr>
          <p:nvPr/>
        </p:nvPicPr>
        <p:blipFill>
          <a:blip r:embed="rId15" cstate="email"/>
          <a:srcRect/>
          <a:stretch>
            <a:fillRect/>
          </a:stretch>
        </p:blipFill>
        <p:spPr bwMode="auto">
          <a:xfrm>
            <a:off x="7072330" y="1928802"/>
            <a:ext cx="1928826" cy="1119964"/>
          </a:xfrm>
          <a:prstGeom prst="rect">
            <a:avLst/>
          </a:prstGeom>
          <a:noFill/>
        </p:spPr>
      </p:pic>
      <p:pic>
        <p:nvPicPr>
          <p:cNvPr id="24" name="Рисунок 23" descr="1grimm1.png"/>
          <p:cNvPicPr>
            <a:picLocks noChangeAspect="1"/>
          </p:cNvPicPr>
          <p:nvPr/>
        </p:nvPicPr>
        <p:blipFill>
          <a:blip r:embed="rId17" cstate="email"/>
          <a:srcRect/>
          <a:stretch>
            <a:fillRect/>
          </a:stretch>
        </p:blipFill>
        <p:spPr>
          <a:xfrm rot="1531866">
            <a:off x="7861656" y="1979718"/>
            <a:ext cx="681542" cy="502189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7500958" y="2285992"/>
            <a:ext cx="11512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/>
              <a:t>2+4</a:t>
            </a:r>
            <a:endParaRPr lang="ru-RU" sz="4800" b="1" dirty="0"/>
          </a:p>
        </p:txBody>
      </p:sp>
      <p:pic>
        <p:nvPicPr>
          <p:cNvPr id="26" name="Picture 2" descr="C:\Лена\120758_w640_h640_cennik_o15.png"/>
          <p:cNvPicPr>
            <a:picLocks noChangeAspect="1" noChangeArrowheads="1"/>
          </p:cNvPicPr>
          <p:nvPr/>
        </p:nvPicPr>
        <p:blipFill>
          <a:blip r:embed="rId15" cstate="email"/>
          <a:srcRect/>
          <a:stretch>
            <a:fillRect/>
          </a:stretch>
        </p:blipFill>
        <p:spPr bwMode="auto">
          <a:xfrm>
            <a:off x="5929322" y="5072074"/>
            <a:ext cx="1928826" cy="1119964"/>
          </a:xfrm>
          <a:prstGeom prst="rect">
            <a:avLst/>
          </a:prstGeom>
          <a:noFill/>
        </p:spPr>
      </p:pic>
      <p:pic>
        <p:nvPicPr>
          <p:cNvPr id="27" name="Рисунок 26" descr="3c611b8f39b9.png"/>
          <p:cNvPicPr>
            <a:picLocks noChangeAspect="1"/>
          </p:cNvPicPr>
          <p:nvPr/>
        </p:nvPicPr>
        <p:blipFill>
          <a:blip r:embed="rId18" cstate="email"/>
          <a:stretch>
            <a:fillRect/>
          </a:stretch>
        </p:blipFill>
        <p:spPr>
          <a:xfrm>
            <a:off x="6500826" y="5214950"/>
            <a:ext cx="1208526" cy="283668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6357950" y="5429264"/>
            <a:ext cx="115127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 smtClean="0"/>
              <a:t>3+4</a:t>
            </a:r>
            <a:endParaRPr lang="ru-RU" sz="4800" b="1" dirty="0"/>
          </a:p>
        </p:txBody>
      </p:sp>
      <p:pic>
        <p:nvPicPr>
          <p:cNvPr id="29" name="Picture 2" descr="D:\мои документы\6bc370eb15f3.png">
            <a:hlinkClick r:id="rId19" action="ppaction://hlinksldjump"/>
          </p:cNvPr>
          <p:cNvPicPr>
            <a:picLocks noChangeAspect="1" noChangeArrowheads="1"/>
          </p:cNvPicPr>
          <p:nvPr/>
        </p:nvPicPr>
        <p:blipFill>
          <a:blip r:embed="rId20" cstate="email"/>
          <a:srcRect/>
          <a:stretch>
            <a:fillRect/>
          </a:stretch>
        </p:blipFill>
        <p:spPr bwMode="auto">
          <a:xfrm flipH="1">
            <a:off x="7929586" y="5857892"/>
            <a:ext cx="811167" cy="785818"/>
          </a:xfrm>
          <a:prstGeom prst="rect">
            <a:avLst/>
          </a:prstGeom>
          <a:noFill/>
        </p:spPr>
      </p:pic>
      <p:pic>
        <p:nvPicPr>
          <p:cNvPr id="30" name="~PP1153.WAV">
            <a:hlinkClick r:id="" action="ppaction://media"/>
          </p:cNvPr>
          <p:cNvPicPr>
            <a:picLocks noRot="1" noChangeAspect="1"/>
          </p:cNvPicPr>
          <p:nvPr>
            <a:wavAudioFile r:embed="rId1" name="~PP1153.WAV"/>
          </p:nvPr>
        </p:nvPicPr>
        <p:blipFill>
          <a:blip r:embed="rId21" cstate="email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mph" presetSubtype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 rctx="PPT">
                                        <p:cTn id="11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не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mph" presetSubtype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 rctx="PPT">
                                        <p:cTn id="17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8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не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4.81481E-6 L -0.08975 0.33565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" y="168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Кот матроскин меня зову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 isNarration="1">
              <p:cMediaNode showWhenStopped="0">
                <p:cTn id="26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 descr="C:\Documents and Settings\Кирилл\Рабочий стол\МАМА\детские презентации\Почемучка\1a032c37cd1d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0" y="0"/>
            <a:ext cx="8643966" cy="3471863"/>
          </a:xfrm>
          <a:prstGeom prst="rect">
            <a:avLst/>
          </a:prstGeom>
          <a:noFill/>
        </p:spPr>
      </p:pic>
      <p:pic>
        <p:nvPicPr>
          <p:cNvPr id="15" name="Picture 15" descr="solnishko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 flipH="1">
            <a:off x="0" y="285728"/>
            <a:ext cx="1666866" cy="1393825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 rot="5400000">
            <a:off x="5393537" y="2464587"/>
            <a:ext cx="285752" cy="5643602"/>
          </a:xfrm>
          <a:prstGeom prst="rect">
            <a:avLst/>
          </a:prstGeom>
          <a:blipFill>
            <a:blip r:embed="rId7" cstate="print"/>
            <a:tile tx="0" ty="0" sx="100000" sy="100000" flip="none" algn="tl"/>
          </a:blip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8072462" y="2643182"/>
            <a:ext cx="285752" cy="3414730"/>
          </a:xfrm>
          <a:prstGeom prst="rect">
            <a:avLst/>
          </a:prstGeom>
          <a:blipFill>
            <a:blip r:embed="rId7" cstate="print"/>
            <a:tile tx="0" ty="0" sx="100000" sy="100000" flip="none" algn="tl"/>
          </a:blip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714612" y="2643182"/>
            <a:ext cx="285752" cy="3414730"/>
          </a:xfrm>
          <a:prstGeom prst="rect">
            <a:avLst/>
          </a:prstGeom>
          <a:blipFill>
            <a:blip r:embed="rId7" cstate="print"/>
            <a:tile tx="0" ty="0" sx="100000" sy="100000" flip="none" algn="tl"/>
          </a:blip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" name="Рисунок 1" descr="2c47817503d3.png"/>
          <p:cNvPicPr>
            <a:picLocks noChangeAspect="1"/>
          </p:cNvPicPr>
          <p:nvPr/>
        </p:nvPicPr>
        <p:blipFill>
          <a:blip r:embed="rId8" cstate="email"/>
          <a:srcRect/>
          <a:stretch>
            <a:fillRect/>
          </a:stretch>
        </p:blipFill>
        <p:spPr>
          <a:xfrm>
            <a:off x="0" y="4500570"/>
            <a:ext cx="9144000" cy="235743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 rot="5400000">
            <a:off x="5393537" y="-35743"/>
            <a:ext cx="285752" cy="5643602"/>
          </a:xfrm>
          <a:prstGeom prst="rect">
            <a:avLst/>
          </a:prstGeom>
          <a:blipFill>
            <a:blip r:embed="rId7" cstate="print"/>
            <a:tile tx="0" ty="0" sx="100000" sy="100000" flip="none" algn="tl"/>
          </a:blip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 rot="5400000">
            <a:off x="5393537" y="1178703"/>
            <a:ext cx="285752" cy="5643602"/>
          </a:xfrm>
          <a:prstGeom prst="rect">
            <a:avLst/>
          </a:prstGeom>
          <a:blipFill>
            <a:blip r:embed="rId7" cstate="print"/>
            <a:tile tx="0" ty="0" sx="100000" sy="100000" flip="none" algn="tl"/>
          </a:blip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 rot="7142608">
            <a:off x="6874997" y="-138955"/>
            <a:ext cx="285752" cy="3802406"/>
          </a:xfrm>
          <a:prstGeom prst="rect">
            <a:avLst/>
          </a:prstGeom>
          <a:blipFill>
            <a:blip r:embed="rId7" cstate="print"/>
            <a:tile tx="0" ty="0" sx="100000" sy="100000" flip="none" algn="tl"/>
          </a:blip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 rot="3529518">
            <a:off x="3709614" y="-85391"/>
            <a:ext cx="285752" cy="3822899"/>
          </a:xfrm>
          <a:prstGeom prst="rect">
            <a:avLst/>
          </a:prstGeom>
          <a:blipFill>
            <a:blip r:embed="rId7" cstate="print"/>
            <a:tile tx="0" ty="0" sx="100000" sy="100000" flip="none" algn="tl"/>
          </a:blip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1071538" y="0"/>
            <a:ext cx="7670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Угадайте, что купил Матроскин в магазине?</a:t>
            </a:r>
            <a:endParaRPr lang="ru-RU" sz="2800" b="1" dirty="0">
              <a:solidFill>
                <a:srgbClr val="C00000"/>
              </a:solidFill>
            </a:endParaRPr>
          </a:p>
        </p:txBody>
      </p:sp>
      <p:pic>
        <p:nvPicPr>
          <p:cNvPr id="1026" name="Picture 2" descr="C:\Лена\98ef9161d314.png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142844" y="3643314"/>
            <a:ext cx="2471737" cy="3047999"/>
          </a:xfrm>
          <a:prstGeom prst="rect">
            <a:avLst/>
          </a:prstGeom>
          <a:noFill/>
        </p:spPr>
      </p:pic>
      <p:sp>
        <p:nvSpPr>
          <p:cNvPr id="13" name="Прямоугольник 12"/>
          <p:cNvSpPr/>
          <p:nvPr/>
        </p:nvSpPr>
        <p:spPr>
          <a:xfrm>
            <a:off x="2428860" y="5000636"/>
            <a:ext cx="1928826" cy="771524"/>
          </a:xfrm>
          <a:prstGeom prst="rect">
            <a:avLst/>
          </a:prstGeom>
          <a:blipFill>
            <a:blip r:embed="rId10" cstate="email"/>
            <a:stretch>
              <a:fillRect/>
            </a:stretch>
          </a:blip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7" name="Рисунок 16" descr="loiu hbkijvqpdtwuq.png"/>
          <p:cNvPicPr>
            <a:picLocks noChangeAspect="1"/>
          </p:cNvPicPr>
          <p:nvPr/>
        </p:nvPicPr>
        <p:blipFill>
          <a:blip r:embed="rId11" cstate="email"/>
          <a:stretch>
            <a:fillRect/>
          </a:stretch>
        </p:blipFill>
        <p:spPr>
          <a:xfrm>
            <a:off x="3857620" y="1428736"/>
            <a:ext cx="3286148" cy="1225898"/>
          </a:xfrm>
          <a:prstGeom prst="rect">
            <a:avLst/>
          </a:prstGeom>
        </p:spPr>
      </p:pic>
      <p:pic>
        <p:nvPicPr>
          <p:cNvPr id="18" name="Рисунок 17" descr="2f419556af95.png"/>
          <p:cNvPicPr>
            <a:picLocks noChangeAspect="1"/>
          </p:cNvPicPr>
          <p:nvPr/>
        </p:nvPicPr>
        <p:blipFill>
          <a:blip r:embed="rId12" cstate="email"/>
          <a:stretch>
            <a:fillRect/>
          </a:stretch>
        </p:blipFill>
        <p:spPr>
          <a:xfrm>
            <a:off x="2714612" y="2500306"/>
            <a:ext cx="2285984" cy="1562653"/>
          </a:xfrm>
          <a:prstGeom prst="rect">
            <a:avLst/>
          </a:prstGeom>
        </p:spPr>
      </p:pic>
      <p:pic>
        <p:nvPicPr>
          <p:cNvPr id="19" name="Рисунок 18" descr="post-38482-1241341537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4500562" y="3143248"/>
            <a:ext cx="2214578" cy="2214578"/>
          </a:xfrm>
          <a:prstGeom prst="rect">
            <a:avLst/>
          </a:prstGeom>
        </p:spPr>
      </p:pic>
      <p:pic>
        <p:nvPicPr>
          <p:cNvPr id="20" name="Рисунок 19" descr="post-245934-1294618710.png"/>
          <p:cNvPicPr>
            <a:picLocks noChangeAspect="1"/>
          </p:cNvPicPr>
          <p:nvPr/>
        </p:nvPicPr>
        <p:blipFill>
          <a:blip r:embed="rId14" cstate="email"/>
          <a:stretch>
            <a:fillRect/>
          </a:stretch>
        </p:blipFill>
        <p:spPr>
          <a:xfrm>
            <a:off x="6429388" y="2786058"/>
            <a:ext cx="1144020" cy="1144020"/>
          </a:xfrm>
          <a:prstGeom prst="rect">
            <a:avLst/>
          </a:prstGeom>
        </p:spPr>
      </p:pic>
      <p:pic>
        <p:nvPicPr>
          <p:cNvPr id="21" name="Picture 2" descr="C:\Лена\120758_w640_h640_cennik_o15.png"/>
          <p:cNvPicPr>
            <a:picLocks noChangeAspect="1" noChangeArrowheads="1"/>
          </p:cNvPicPr>
          <p:nvPr/>
        </p:nvPicPr>
        <p:blipFill>
          <a:blip r:embed="rId15" cstate="email"/>
          <a:srcRect/>
          <a:stretch>
            <a:fillRect/>
          </a:stretch>
        </p:blipFill>
        <p:spPr bwMode="auto">
          <a:xfrm>
            <a:off x="1285852" y="1928802"/>
            <a:ext cx="1928826" cy="1119964"/>
          </a:xfrm>
          <a:prstGeom prst="rect">
            <a:avLst/>
          </a:prstGeom>
          <a:noFill/>
        </p:spPr>
      </p:pic>
      <p:pic>
        <p:nvPicPr>
          <p:cNvPr id="22" name="Picture 2" descr="C:\Лена\120758_w640_h640_cennik_o15.png"/>
          <p:cNvPicPr>
            <a:picLocks noChangeAspect="1" noChangeArrowheads="1"/>
          </p:cNvPicPr>
          <p:nvPr/>
        </p:nvPicPr>
        <p:blipFill>
          <a:blip r:embed="rId15" cstate="email"/>
          <a:srcRect/>
          <a:stretch>
            <a:fillRect/>
          </a:stretch>
        </p:blipFill>
        <p:spPr bwMode="auto">
          <a:xfrm>
            <a:off x="7072330" y="1785926"/>
            <a:ext cx="1928826" cy="1119964"/>
          </a:xfrm>
          <a:prstGeom prst="rect">
            <a:avLst/>
          </a:prstGeom>
          <a:noFill/>
        </p:spPr>
      </p:pic>
      <p:pic>
        <p:nvPicPr>
          <p:cNvPr id="23" name="Picture 2" descr="C:\Лена\120758_w640_h640_cennik_o15.png"/>
          <p:cNvPicPr>
            <a:picLocks noChangeAspect="1" noChangeArrowheads="1"/>
          </p:cNvPicPr>
          <p:nvPr/>
        </p:nvPicPr>
        <p:blipFill>
          <a:blip r:embed="rId15" cstate="email"/>
          <a:srcRect/>
          <a:stretch>
            <a:fillRect/>
          </a:stretch>
        </p:blipFill>
        <p:spPr bwMode="auto">
          <a:xfrm>
            <a:off x="6357950" y="4429132"/>
            <a:ext cx="1928826" cy="1119964"/>
          </a:xfrm>
          <a:prstGeom prst="rect">
            <a:avLst/>
          </a:prstGeom>
          <a:noFill/>
        </p:spPr>
      </p:pic>
      <p:pic>
        <p:nvPicPr>
          <p:cNvPr id="24" name="Рисунок 23" descr="2f419556af95.png"/>
          <p:cNvPicPr>
            <a:picLocks noChangeAspect="1"/>
          </p:cNvPicPr>
          <p:nvPr/>
        </p:nvPicPr>
        <p:blipFill>
          <a:blip r:embed="rId16" cstate="email"/>
          <a:stretch>
            <a:fillRect/>
          </a:stretch>
        </p:blipFill>
        <p:spPr>
          <a:xfrm>
            <a:off x="1928794" y="1928802"/>
            <a:ext cx="862557" cy="58962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785918" y="2285992"/>
            <a:ext cx="10054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/>
              <a:t>9-5</a:t>
            </a:r>
            <a:endParaRPr lang="ru-RU" sz="4800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6858016" y="4786322"/>
            <a:ext cx="10054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/>
              <a:t>7-2</a:t>
            </a:r>
            <a:endParaRPr lang="ru-RU" sz="4800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7572396" y="2143116"/>
            <a:ext cx="10054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/>
              <a:t>6-2</a:t>
            </a:r>
            <a:endParaRPr lang="ru-RU" sz="4800" b="1" dirty="0"/>
          </a:p>
        </p:txBody>
      </p:sp>
      <p:pic>
        <p:nvPicPr>
          <p:cNvPr id="28" name="Рисунок 27" descr="post-245934-1294618710.png"/>
          <p:cNvPicPr>
            <a:picLocks noChangeAspect="1"/>
          </p:cNvPicPr>
          <p:nvPr/>
        </p:nvPicPr>
        <p:blipFill>
          <a:blip r:embed="rId17" cstate="email"/>
          <a:stretch>
            <a:fillRect/>
          </a:stretch>
        </p:blipFill>
        <p:spPr>
          <a:xfrm>
            <a:off x="7858148" y="1857364"/>
            <a:ext cx="429640" cy="429640"/>
          </a:xfrm>
          <a:prstGeom prst="rect">
            <a:avLst/>
          </a:prstGeom>
        </p:spPr>
      </p:pic>
      <p:pic>
        <p:nvPicPr>
          <p:cNvPr id="29" name="Рисунок 28" descr="post-38482-1241341537.png"/>
          <p:cNvPicPr>
            <a:picLocks noChangeAspect="1"/>
          </p:cNvPicPr>
          <p:nvPr/>
        </p:nvPicPr>
        <p:blipFill>
          <a:blip r:embed="rId18" cstate="email"/>
          <a:stretch>
            <a:fillRect/>
          </a:stretch>
        </p:blipFill>
        <p:spPr>
          <a:xfrm>
            <a:off x="7215206" y="4500570"/>
            <a:ext cx="500066" cy="500066"/>
          </a:xfrm>
          <a:prstGeom prst="rect">
            <a:avLst/>
          </a:prstGeom>
        </p:spPr>
      </p:pic>
      <p:pic>
        <p:nvPicPr>
          <p:cNvPr id="30" name="Picture 2" descr="D:\мои документы\6bc370eb15f3.png">
            <a:hlinkClick r:id="rId19" action="ppaction://hlinksldjump"/>
          </p:cNvPr>
          <p:cNvPicPr>
            <a:picLocks noChangeAspect="1" noChangeArrowheads="1"/>
          </p:cNvPicPr>
          <p:nvPr/>
        </p:nvPicPr>
        <p:blipFill>
          <a:blip r:embed="rId20" cstate="email"/>
          <a:srcRect/>
          <a:stretch>
            <a:fillRect/>
          </a:stretch>
        </p:blipFill>
        <p:spPr bwMode="auto">
          <a:xfrm flipH="1">
            <a:off x="7929586" y="5857892"/>
            <a:ext cx="811167" cy="785818"/>
          </a:xfrm>
          <a:prstGeom prst="rect">
            <a:avLst/>
          </a:prstGeom>
          <a:noFill/>
        </p:spPr>
      </p:pic>
      <p:pic>
        <p:nvPicPr>
          <p:cNvPr id="31" name="~PP102.WAV">
            <a:hlinkClick r:id="" action="ppaction://media"/>
          </p:cNvPr>
          <p:cNvPicPr>
            <a:picLocks noRot="1" noChangeAspect="1"/>
          </p:cNvPicPr>
          <p:nvPr>
            <a:wavAudioFile r:embed="rId1" name="~PP102.WAV"/>
          </p:nvPr>
        </p:nvPicPr>
        <p:blipFill>
          <a:blip r:embed="rId21" cstate="email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mph" presetSubtype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 rctx="PPT">
                                        <p:cTn id="11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" dur="indefinite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не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mph" presetSubtype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 rctx="PPT">
                                        <p:cTn id="17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8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не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4.07407E-6 L -0.28645 0.19537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" y="9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Кот матроскин меня зову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 isNarration="1">
              <p:cMediaNode showWhenStopped="0">
                <p:cTn id="26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  <p:bldLst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 descr="C:\Documents and Settings\Кирилл\Рабочий стол\МАМА\детские презентации\Почемучка\1a032c37cd1d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0" y="0"/>
            <a:ext cx="8643966" cy="3471863"/>
          </a:xfrm>
          <a:prstGeom prst="rect">
            <a:avLst/>
          </a:prstGeom>
          <a:noFill/>
        </p:spPr>
      </p:pic>
      <p:pic>
        <p:nvPicPr>
          <p:cNvPr id="15" name="Picture 15" descr="solnishko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 flipH="1">
            <a:off x="0" y="285728"/>
            <a:ext cx="1666866" cy="1393825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 rot="5400000">
            <a:off x="5393537" y="2464587"/>
            <a:ext cx="285752" cy="5643602"/>
          </a:xfrm>
          <a:prstGeom prst="rect">
            <a:avLst/>
          </a:prstGeom>
          <a:blipFill>
            <a:blip r:embed="rId7" cstate="print"/>
            <a:tile tx="0" ty="0" sx="100000" sy="100000" flip="none" algn="tl"/>
          </a:blip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8072462" y="3857628"/>
            <a:ext cx="285752" cy="2200284"/>
          </a:xfrm>
          <a:prstGeom prst="rect">
            <a:avLst/>
          </a:prstGeom>
          <a:blipFill>
            <a:blip r:embed="rId7" cstate="print"/>
            <a:tile tx="0" ty="0" sx="100000" sy="100000" flip="none" algn="tl"/>
          </a:blip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714612" y="3857628"/>
            <a:ext cx="285752" cy="2200284"/>
          </a:xfrm>
          <a:prstGeom prst="rect">
            <a:avLst/>
          </a:prstGeom>
          <a:blipFill>
            <a:blip r:embed="rId7" cstate="print"/>
            <a:tile tx="0" ty="0" sx="100000" sy="100000" flip="none" algn="tl"/>
          </a:blip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" name="Рисунок 1" descr="2c47817503d3.png"/>
          <p:cNvPicPr>
            <a:picLocks noChangeAspect="1"/>
          </p:cNvPicPr>
          <p:nvPr/>
        </p:nvPicPr>
        <p:blipFill>
          <a:blip r:embed="rId8" cstate="email"/>
          <a:srcRect/>
          <a:stretch>
            <a:fillRect/>
          </a:stretch>
        </p:blipFill>
        <p:spPr>
          <a:xfrm>
            <a:off x="0" y="4500570"/>
            <a:ext cx="9144000" cy="235743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 rot="5400000">
            <a:off x="5393537" y="1178703"/>
            <a:ext cx="285752" cy="5643602"/>
          </a:xfrm>
          <a:prstGeom prst="rect">
            <a:avLst/>
          </a:prstGeom>
          <a:blipFill>
            <a:blip r:embed="rId7" cstate="print"/>
            <a:tile tx="0" ty="0" sx="100000" sy="100000" flip="none" algn="tl"/>
          </a:blip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1428728" y="0"/>
            <a:ext cx="75724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Матроскин решил купить валенки.</a:t>
            </a:r>
          </a:p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Когда это сделать дешевле: летом или зимой?</a:t>
            </a:r>
            <a:endParaRPr lang="ru-RU" sz="2800" b="1" dirty="0">
              <a:solidFill>
                <a:srgbClr val="C00000"/>
              </a:solidFill>
            </a:endParaRPr>
          </a:p>
        </p:txBody>
      </p:sp>
      <p:pic>
        <p:nvPicPr>
          <p:cNvPr id="1026" name="Picture 2" descr="C:\Лена\98ef9161d314.png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142844" y="3071810"/>
            <a:ext cx="2935191" cy="3619503"/>
          </a:xfrm>
          <a:prstGeom prst="rect">
            <a:avLst/>
          </a:prstGeom>
          <a:noFill/>
        </p:spPr>
      </p:pic>
      <p:pic>
        <p:nvPicPr>
          <p:cNvPr id="17" name="Рисунок 16" descr="loiu hbkijvqpdtwuq.png"/>
          <p:cNvPicPr>
            <a:picLocks noChangeAspect="1"/>
          </p:cNvPicPr>
          <p:nvPr/>
        </p:nvPicPr>
        <p:blipFill>
          <a:blip r:embed="rId10" cstate="email"/>
          <a:stretch>
            <a:fillRect/>
          </a:stretch>
        </p:blipFill>
        <p:spPr>
          <a:xfrm>
            <a:off x="3786182" y="3929066"/>
            <a:ext cx="3286148" cy="1225898"/>
          </a:xfrm>
          <a:prstGeom prst="rect">
            <a:avLst/>
          </a:prstGeom>
        </p:spPr>
      </p:pic>
      <p:pic>
        <p:nvPicPr>
          <p:cNvPr id="28" name="Рисунок 27" descr="09.png"/>
          <p:cNvPicPr>
            <a:picLocks noChangeAspect="1"/>
          </p:cNvPicPr>
          <p:nvPr/>
        </p:nvPicPr>
        <p:blipFill>
          <a:blip r:embed="rId11" cstate="email"/>
          <a:stretch>
            <a:fillRect/>
          </a:stretch>
        </p:blipFill>
        <p:spPr>
          <a:xfrm>
            <a:off x="4071934" y="1500174"/>
            <a:ext cx="2428892" cy="2428892"/>
          </a:xfrm>
          <a:prstGeom prst="rect">
            <a:avLst/>
          </a:prstGeom>
        </p:spPr>
      </p:pic>
      <p:sp>
        <p:nvSpPr>
          <p:cNvPr id="29" name="Овал 28"/>
          <p:cNvSpPr>
            <a:spLocks noChangeAspect="1"/>
          </p:cNvSpPr>
          <p:nvPr/>
        </p:nvSpPr>
        <p:spPr>
          <a:xfrm>
            <a:off x="2071670" y="1285860"/>
            <a:ext cx="1296000" cy="1296000"/>
          </a:xfrm>
          <a:prstGeom prst="ellipse">
            <a:avLst/>
          </a:prstGeom>
          <a:blipFill>
            <a:blip r:embed="rId12" cstate="email"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0" name="Овал 29"/>
          <p:cNvSpPr>
            <a:spLocks noChangeAspect="1"/>
          </p:cNvSpPr>
          <p:nvPr/>
        </p:nvSpPr>
        <p:spPr>
          <a:xfrm>
            <a:off x="6929454" y="1357298"/>
            <a:ext cx="1296000" cy="1296000"/>
          </a:xfrm>
          <a:prstGeom prst="ellipse">
            <a:avLst/>
          </a:prstGeom>
          <a:blipFill>
            <a:blip r:embed="rId13" cstate="email"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1" name="TextBox 30"/>
          <p:cNvSpPr txBox="1"/>
          <p:nvPr/>
        </p:nvSpPr>
        <p:spPr>
          <a:xfrm>
            <a:off x="2071670" y="2571744"/>
            <a:ext cx="10725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Лето</a:t>
            </a:r>
            <a:endParaRPr lang="ru-RU" sz="3200" b="1" dirty="0"/>
          </a:p>
        </p:txBody>
      </p:sp>
      <p:sp>
        <p:nvSpPr>
          <p:cNvPr id="32" name="TextBox 31"/>
          <p:cNvSpPr txBox="1"/>
          <p:nvPr/>
        </p:nvSpPr>
        <p:spPr>
          <a:xfrm>
            <a:off x="7072330" y="2643182"/>
            <a:ext cx="11196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/>
              <a:t>Зима</a:t>
            </a:r>
            <a:endParaRPr lang="ru-RU" sz="3200" b="1" dirty="0"/>
          </a:p>
        </p:txBody>
      </p:sp>
      <p:pic>
        <p:nvPicPr>
          <p:cNvPr id="18" name="Picture 2" descr="D:\мои документы\6bc370eb15f3.png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email"/>
          <a:srcRect/>
          <a:stretch>
            <a:fillRect/>
          </a:stretch>
        </p:blipFill>
        <p:spPr bwMode="auto">
          <a:xfrm flipH="1">
            <a:off x="7929586" y="5857892"/>
            <a:ext cx="811167" cy="785818"/>
          </a:xfrm>
          <a:prstGeom prst="rect">
            <a:avLst/>
          </a:prstGeom>
          <a:noFill/>
        </p:spPr>
      </p:pic>
      <p:pic>
        <p:nvPicPr>
          <p:cNvPr id="19" name="~PP1957.WAV">
            <a:hlinkClick r:id="" action="ppaction://media"/>
          </p:cNvPr>
          <p:cNvPicPr>
            <a:picLocks noRot="1" noChangeAspect="1"/>
          </p:cNvPicPr>
          <p:nvPr>
            <a:wavAudioFile r:embed="rId1" name="~PP1957.WAV"/>
          </p:nvPr>
        </p:nvPicPr>
        <p:blipFill>
          <a:blip r:embed="rId16" cstate="email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mph" presetSubtype="0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 rctx="PPT">
                                        <p:cTn id="11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не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7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Валенки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33333E-6 L -0.18837 0.41922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" y="2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 isNarration="1">
              <p:cMediaNode showWhenStopped="0">
                <p:cTn id="2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29" grpId="0" animBg="1"/>
      <p:bldP spid="3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Куб 20"/>
          <p:cNvSpPr/>
          <p:nvPr/>
        </p:nvSpPr>
        <p:spPr>
          <a:xfrm>
            <a:off x="2500298" y="3357562"/>
            <a:ext cx="6643702" cy="571504"/>
          </a:xfrm>
          <a:prstGeom prst="cube">
            <a:avLst/>
          </a:prstGeom>
          <a:blipFill>
            <a:blip r:embed="rId5" cstate="print"/>
            <a:tile tx="0" ty="0" sx="100000" sy="100000" flip="none" algn="tl"/>
          </a:blip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4" name="Picture 3" descr="C:\Documents and Settings\Кирилл\Рабочий стол\МАМА\детские презентации\Почемучка\1a032c37cd1d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0" y="0"/>
            <a:ext cx="8643966" cy="3471863"/>
          </a:xfrm>
          <a:prstGeom prst="rect">
            <a:avLst/>
          </a:prstGeom>
          <a:noFill/>
        </p:spPr>
      </p:pic>
      <p:pic>
        <p:nvPicPr>
          <p:cNvPr id="15" name="Picture 15" descr="solnishko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 flipH="1">
            <a:off x="0" y="285728"/>
            <a:ext cx="1666866" cy="1393825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 rot="5400000">
            <a:off x="5822165" y="2393149"/>
            <a:ext cx="285752" cy="5786478"/>
          </a:xfrm>
          <a:prstGeom prst="rect">
            <a:avLst/>
          </a:prstGeom>
          <a:blipFill>
            <a:blip r:embed="rId5" cstate="print"/>
            <a:tile tx="0" ty="0" sx="100000" sy="100000" flip="none" algn="tl"/>
          </a:blip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8858248" y="3500438"/>
            <a:ext cx="285752" cy="2486036"/>
          </a:xfrm>
          <a:prstGeom prst="rect">
            <a:avLst/>
          </a:prstGeom>
          <a:blipFill>
            <a:blip r:embed="rId5" cstate="print"/>
            <a:tile tx="0" ty="0" sx="100000" sy="100000" flip="none" algn="tl"/>
          </a:blip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000364" y="3857628"/>
            <a:ext cx="285752" cy="2200284"/>
          </a:xfrm>
          <a:prstGeom prst="rect">
            <a:avLst/>
          </a:prstGeom>
          <a:blipFill>
            <a:blip r:embed="rId5" cstate="print"/>
            <a:tile tx="0" ty="0" sx="100000" sy="100000" flip="none" algn="tl"/>
          </a:blip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" name="Рисунок 1" descr="2c47817503d3.png"/>
          <p:cNvPicPr>
            <a:picLocks noChangeAspect="1"/>
          </p:cNvPicPr>
          <p:nvPr/>
        </p:nvPicPr>
        <p:blipFill>
          <a:blip r:embed="rId8" cstate="email"/>
          <a:srcRect/>
          <a:stretch>
            <a:fillRect/>
          </a:stretch>
        </p:blipFill>
        <p:spPr>
          <a:xfrm>
            <a:off x="0" y="4500570"/>
            <a:ext cx="9144000" cy="235743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 rot="5400000">
            <a:off x="5822165" y="1035827"/>
            <a:ext cx="285752" cy="5786478"/>
          </a:xfrm>
          <a:prstGeom prst="rect">
            <a:avLst/>
          </a:prstGeom>
          <a:blipFill>
            <a:blip r:embed="rId5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1428728" y="0"/>
            <a:ext cx="75724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Матроскин открыл молочный магазин.</a:t>
            </a:r>
          </a:p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Какой продукт лишний?</a:t>
            </a:r>
          </a:p>
        </p:txBody>
      </p:sp>
      <p:pic>
        <p:nvPicPr>
          <p:cNvPr id="17" name="Рисунок 16" descr="loiu hbkijvqpdtwuq.png"/>
          <p:cNvPicPr>
            <a:picLocks noChangeAspect="1"/>
          </p:cNvPicPr>
          <p:nvPr/>
        </p:nvPicPr>
        <p:blipFill>
          <a:blip r:embed="rId9" cstate="email"/>
          <a:stretch>
            <a:fillRect/>
          </a:stretch>
        </p:blipFill>
        <p:spPr>
          <a:xfrm>
            <a:off x="4357686" y="3929066"/>
            <a:ext cx="3286148" cy="1225898"/>
          </a:xfrm>
          <a:prstGeom prst="rect">
            <a:avLst/>
          </a:prstGeom>
        </p:spPr>
      </p:pic>
      <p:pic>
        <p:nvPicPr>
          <p:cNvPr id="18" name="Рисунок 17" descr="prostokva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0" y="3143248"/>
            <a:ext cx="3500430" cy="3080378"/>
          </a:xfrm>
          <a:prstGeom prst="rect">
            <a:avLst/>
          </a:prstGeom>
        </p:spPr>
      </p:pic>
      <p:pic>
        <p:nvPicPr>
          <p:cNvPr id="19" name="Рисунок 18" descr="0a3036d01da1704db790814a4f7f1022.png"/>
          <p:cNvPicPr>
            <a:picLocks noChangeAspect="1"/>
          </p:cNvPicPr>
          <p:nvPr/>
        </p:nvPicPr>
        <p:blipFill>
          <a:blip r:embed="rId11" cstate="email"/>
          <a:stretch>
            <a:fillRect/>
          </a:stretch>
        </p:blipFill>
        <p:spPr>
          <a:xfrm>
            <a:off x="7429508" y="2357430"/>
            <a:ext cx="1714492" cy="1271582"/>
          </a:xfrm>
          <a:prstGeom prst="rect">
            <a:avLst/>
          </a:prstGeom>
        </p:spPr>
      </p:pic>
      <p:pic>
        <p:nvPicPr>
          <p:cNvPr id="20" name="Рисунок 19" descr="f7cb81.png"/>
          <p:cNvPicPr>
            <a:picLocks noChangeAspect="1"/>
          </p:cNvPicPr>
          <p:nvPr/>
        </p:nvPicPr>
        <p:blipFill>
          <a:blip r:embed="rId12" cstate="email"/>
          <a:stretch>
            <a:fillRect/>
          </a:stretch>
        </p:blipFill>
        <p:spPr>
          <a:xfrm>
            <a:off x="2357422" y="1571612"/>
            <a:ext cx="1599986" cy="2190750"/>
          </a:xfrm>
          <a:prstGeom prst="rect">
            <a:avLst/>
          </a:prstGeom>
        </p:spPr>
      </p:pic>
      <p:pic>
        <p:nvPicPr>
          <p:cNvPr id="22" name="Рисунок 21" descr="Butter_Food_Clipart.png"/>
          <p:cNvPicPr>
            <a:picLocks noChangeAspect="1"/>
          </p:cNvPicPr>
          <p:nvPr/>
        </p:nvPicPr>
        <p:blipFill>
          <a:blip r:embed="rId13" cstate="email"/>
          <a:stretch>
            <a:fillRect/>
          </a:stretch>
        </p:blipFill>
        <p:spPr>
          <a:xfrm>
            <a:off x="5214942" y="2571744"/>
            <a:ext cx="2024050" cy="1735623"/>
          </a:xfrm>
          <a:prstGeom prst="rect">
            <a:avLst/>
          </a:prstGeom>
        </p:spPr>
      </p:pic>
      <p:pic>
        <p:nvPicPr>
          <p:cNvPr id="23" name="Рисунок 22" descr="1grimm1.png"/>
          <p:cNvPicPr>
            <a:picLocks noChangeAspect="1"/>
          </p:cNvPicPr>
          <p:nvPr/>
        </p:nvPicPr>
        <p:blipFill>
          <a:blip r:embed="rId14" cstate="email"/>
          <a:srcRect/>
          <a:stretch>
            <a:fillRect/>
          </a:stretch>
        </p:blipFill>
        <p:spPr>
          <a:xfrm>
            <a:off x="3786182" y="2786058"/>
            <a:ext cx="1357322" cy="1040614"/>
          </a:xfrm>
          <a:prstGeom prst="rect">
            <a:avLst/>
          </a:prstGeom>
        </p:spPr>
      </p:pic>
      <p:pic>
        <p:nvPicPr>
          <p:cNvPr id="24" name="Picture 2" descr="D:\мои документы\6bc370eb15f3.png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 cstate="email"/>
          <a:srcRect/>
          <a:stretch>
            <a:fillRect/>
          </a:stretch>
        </p:blipFill>
        <p:spPr bwMode="auto">
          <a:xfrm flipH="1">
            <a:off x="7929586" y="5857892"/>
            <a:ext cx="811167" cy="785818"/>
          </a:xfrm>
          <a:prstGeom prst="rect">
            <a:avLst/>
          </a:prstGeom>
          <a:noFill/>
        </p:spPr>
      </p:pic>
      <p:pic>
        <p:nvPicPr>
          <p:cNvPr id="25" name="~PP903.WAV">
            <a:hlinkClick r:id="" action="ppaction://media"/>
          </p:cNvPr>
          <p:cNvPicPr>
            <a:picLocks noRot="1" noChangeAspect="1"/>
          </p:cNvPicPr>
          <p:nvPr>
            <a:wavAudioFile r:embed="rId1" name="~PP903.WAV"/>
          </p:nvPr>
        </p:nvPicPr>
        <p:blipFill>
          <a:blip r:embed="rId17" cstate="email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Подумаешь...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2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Подумаешь...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2000" fill="hold"/>
                                        <p:tgtEl>
                                          <p:spTgt spid="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Подумаешь...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6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7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Ну и что это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 isNarration="1">
              <p:cMediaNode showWhenStopped="0">
                <p:cTn id="28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email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hlinkClick r:id="rId4" action="ppaction://hlinksldjump"/>
          </p:cNvPr>
          <p:cNvSpPr/>
          <p:nvPr/>
        </p:nvSpPr>
        <p:spPr>
          <a:xfrm>
            <a:off x="142844" y="1071546"/>
            <a:ext cx="3571900" cy="185738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Прямоугольник 3">
            <a:hlinkClick r:id="rId5" action="ppaction://hlinksldjump"/>
          </p:cNvPr>
          <p:cNvSpPr/>
          <p:nvPr/>
        </p:nvSpPr>
        <p:spPr>
          <a:xfrm>
            <a:off x="5143504" y="142852"/>
            <a:ext cx="3571900" cy="185738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4">
            <a:hlinkClick r:id="rId6" action="ppaction://hlinksldjump"/>
          </p:cNvPr>
          <p:cNvSpPr/>
          <p:nvPr/>
        </p:nvSpPr>
        <p:spPr>
          <a:xfrm>
            <a:off x="5572100" y="2500306"/>
            <a:ext cx="3571900" cy="185738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p:transition>
    <p:wipe dir="d"/>
    <p:sndAc>
      <p:stSnd>
        <p:snd r:embed="rId2" name="Кот матроскин меня зовут.wav"/>
      </p:stSnd>
    </p:sndAc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 descr="5438b15b2865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5143504" y="1214422"/>
            <a:ext cx="3918100" cy="5093529"/>
          </a:xfrm>
          <a:prstGeom prst="rect">
            <a:avLst/>
          </a:prstGeom>
        </p:spPr>
      </p:pic>
      <p:pic>
        <p:nvPicPr>
          <p:cNvPr id="14" name="Picture 3" descr="C:\Documents and Settings\Кирилл\Рабочий стол\МАМА\детские презентации\Почемучка\1a032c37cd1d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0" y="0"/>
            <a:ext cx="8643966" cy="3471863"/>
          </a:xfrm>
          <a:prstGeom prst="rect">
            <a:avLst/>
          </a:prstGeom>
          <a:noFill/>
        </p:spPr>
      </p:pic>
      <p:pic>
        <p:nvPicPr>
          <p:cNvPr id="15" name="Picture 15" descr="solnishko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 flipH="1">
            <a:off x="0" y="285728"/>
            <a:ext cx="1666866" cy="1393825"/>
          </a:xfrm>
          <a:prstGeom prst="rect">
            <a:avLst/>
          </a:prstGeom>
          <a:noFill/>
        </p:spPr>
      </p:pic>
      <p:pic>
        <p:nvPicPr>
          <p:cNvPr id="2" name="Рисунок 1" descr="2c47817503d3.png"/>
          <p:cNvPicPr>
            <a:picLocks noChangeAspect="1"/>
          </p:cNvPicPr>
          <p:nvPr/>
        </p:nvPicPr>
        <p:blipFill>
          <a:blip r:embed="rId7" cstate="email"/>
          <a:srcRect/>
          <a:stretch>
            <a:fillRect/>
          </a:stretch>
        </p:blipFill>
        <p:spPr>
          <a:xfrm>
            <a:off x="0" y="4500570"/>
            <a:ext cx="9144000" cy="2357430"/>
          </a:xfrm>
          <a:prstGeom prst="rect">
            <a:avLst/>
          </a:prstGeom>
        </p:spPr>
      </p:pic>
      <p:pic>
        <p:nvPicPr>
          <p:cNvPr id="24" name="Picture 2" descr="C:\Лена\98ef9161d314.pn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571472" y="4112272"/>
            <a:ext cx="2071702" cy="2554699"/>
          </a:xfrm>
          <a:prstGeom prst="rect">
            <a:avLst/>
          </a:prstGeom>
          <a:noFill/>
        </p:spPr>
      </p:pic>
      <p:pic>
        <p:nvPicPr>
          <p:cNvPr id="27" name="Рисунок 26" descr="61890961_60473392_f628cb902d52.png"/>
          <p:cNvPicPr>
            <a:picLocks noChangeAspect="1"/>
          </p:cNvPicPr>
          <p:nvPr/>
        </p:nvPicPr>
        <p:blipFill>
          <a:blip r:embed="rId9" cstate="email"/>
          <a:stretch>
            <a:fillRect/>
          </a:stretch>
        </p:blipFill>
        <p:spPr>
          <a:xfrm>
            <a:off x="2357422" y="5000636"/>
            <a:ext cx="1000132" cy="773297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928662" y="0"/>
            <a:ext cx="72866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Решите ребус и вы узнаете, куда отнёс</a:t>
            </a:r>
          </a:p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заработанные деньги Матроскин.</a:t>
            </a:r>
            <a:endParaRPr lang="ru-RU" sz="2800" b="1" dirty="0">
              <a:solidFill>
                <a:srgbClr val="C0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572264" y="2357430"/>
            <a:ext cx="196560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 smtClean="0">
                <a:solidFill>
                  <a:schemeClr val="bg1"/>
                </a:solidFill>
              </a:rPr>
              <a:t>Банк</a:t>
            </a:r>
            <a:endParaRPr lang="ru-RU" sz="60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C:\Лена\и.png"/>
          <p:cNvPicPr>
            <a:picLocks noChangeAspect="1" noChangeArrowheads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285720" y="1357298"/>
            <a:ext cx="3968750" cy="2449513"/>
          </a:xfrm>
          <a:prstGeom prst="rect">
            <a:avLst/>
          </a:prstGeom>
          <a:noFill/>
        </p:spPr>
      </p:pic>
      <p:sp>
        <p:nvSpPr>
          <p:cNvPr id="31" name="TextBox 30"/>
          <p:cNvSpPr txBox="1"/>
          <p:nvPr/>
        </p:nvSpPr>
        <p:spPr>
          <a:xfrm>
            <a:off x="4429124" y="214290"/>
            <a:ext cx="49244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0" dirty="0" smtClean="0"/>
              <a:t>,</a:t>
            </a:r>
            <a:endParaRPr lang="ru-RU" sz="12000" dirty="0"/>
          </a:p>
        </p:txBody>
      </p:sp>
      <p:sp>
        <p:nvSpPr>
          <p:cNvPr id="32" name="TextBox 31"/>
          <p:cNvSpPr txBox="1"/>
          <p:nvPr/>
        </p:nvSpPr>
        <p:spPr>
          <a:xfrm>
            <a:off x="3357554" y="2928934"/>
            <a:ext cx="168828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 smtClean="0"/>
              <a:t>С=Б</a:t>
            </a:r>
            <a:endParaRPr lang="ru-RU" sz="6000" b="1" dirty="0"/>
          </a:p>
        </p:txBody>
      </p:sp>
      <p:pic>
        <p:nvPicPr>
          <p:cNvPr id="33" name="Picture 14" descr="http://santexniki.com.ua/foto/znak25.jpg"/>
          <p:cNvPicPr>
            <a:picLocks noChangeAspect="1" noChangeArrowheads="1"/>
          </p:cNvPicPr>
          <p:nvPr/>
        </p:nvPicPr>
        <p:blipFill>
          <a:blip r:embed="rId11" r:link="rId1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785100" y="0"/>
            <a:ext cx="1358900" cy="1438275"/>
          </a:xfrm>
          <a:prstGeom prst="rect">
            <a:avLst/>
          </a:prstGeom>
          <a:noFill/>
        </p:spPr>
      </p:pic>
      <p:pic>
        <p:nvPicPr>
          <p:cNvPr id="16" name="Рисунок 15" descr="6.png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email"/>
          <a:stretch>
            <a:fillRect/>
          </a:stretch>
        </p:blipFill>
        <p:spPr>
          <a:xfrm>
            <a:off x="8072462" y="5786462"/>
            <a:ext cx="1071538" cy="1071538"/>
          </a:xfrm>
          <a:prstGeom prst="rect">
            <a:avLst/>
          </a:prstGeom>
        </p:spPr>
      </p:pic>
      <p:pic>
        <p:nvPicPr>
          <p:cNvPr id="17" name="~PP1977.WAV">
            <a:hlinkClick r:id="" action="ppaction://media"/>
          </p:cNvPr>
          <p:cNvPicPr>
            <a:picLocks noRot="1" noChangeAspect="1"/>
          </p:cNvPicPr>
          <p:nvPr>
            <a:wavAudioFile r:embed="rId1" name="~PP1977.WAV"/>
          </p:nvPr>
        </p:nvPicPr>
        <p:blipFill>
          <a:blip r:embed="rId15" cstate="email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Средства у нас есть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audio isNarration="1">
              <p:cMediaNode showWhenStopped="0">
                <p:cTn id="1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2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мои документы\6bc370eb15f3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 flipH="1">
            <a:off x="8001024" y="6072182"/>
            <a:ext cx="811167" cy="785818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  <p:sndAc>
      <p:stSnd>
        <p:snd r:embed="rId2" name="Делайте умные лица.wav"/>
      </p:stSnd>
    </p:sndAc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C:\Documents and Settings\Кирилл\Рабочий стол\МАМА\детские презентации\Почемучка\1a032c37cd1d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0" y="0"/>
            <a:ext cx="8643966" cy="3471863"/>
          </a:xfrm>
          <a:prstGeom prst="rect">
            <a:avLst/>
          </a:prstGeom>
          <a:noFill/>
        </p:spPr>
      </p:pic>
      <p:pic>
        <p:nvPicPr>
          <p:cNvPr id="4" name="Picture 7" descr="D:\мои документы\a_cb64e13c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5786" y="214290"/>
            <a:ext cx="2286016" cy="2125995"/>
          </a:xfrm>
          <a:prstGeom prst="rect">
            <a:avLst/>
          </a:prstGeom>
          <a:noFill/>
        </p:spPr>
      </p:pic>
      <p:pic>
        <p:nvPicPr>
          <p:cNvPr id="9" name="Рисунок 8" descr="2c47817503d3.png"/>
          <p:cNvPicPr>
            <a:picLocks noChangeAspect="1"/>
          </p:cNvPicPr>
          <p:nvPr/>
        </p:nvPicPr>
        <p:blipFill>
          <a:blip r:embed="rId6" cstate="email"/>
          <a:srcRect/>
          <a:stretch>
            <a:fillRect/>
          </a:stretch>
        </p:blipFill>
        <p:spPr>
          <a:xfrm>
            <a:off x="0" y="4500570"/>
            <a:ext cx="9144000" cy="2357430"/>
          </a:xfrm>
          <a:prstGeom prst="rect">
            <a:avLst/>
          </a:prstGeom>
        </p:spPr>
      </p:pic>
      <p:pic>
        <p:nvPicPr>
          <p:cNvPr id="5" name="Picture 9" descr="F:\картинки\фоны\Background nabor_ №9\116-9.jp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 rot="10800000">
            <a:off x="571472" y="2285992"/>
            <a:ext cx="7929618" cy="2786082"/>
          </a:xfrm>
          <a:prstGeom prst="round2DiagRect">
            <a:avLst/>
          </a:prstGeom>
          <a:noFill/>
        </p:spPr>
      </p:pic>
      <p:sp>
        <p:nvSpPr>
          <p:cNvPr id="43009" name="Rectangle 1"/>
          <p:cNvSpPr>
            <a:spLocks noChangeArrowheads="1"/>
          </p:cNvSpPr>
          <p:nvPr/>
        </p:nvSpPr>
        <p:spPr bwMode="auto">
          <a:xfrm>
            <a:off x="1214414" y="2500306"/>
            <a:ext cx="6572296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ea typeface="Times New Roman" pitchFamily="18" charset="0"/>
                <a:cs typeface="Times New Roman" pitchFamily="18" charset="0"/>
              </a:rPr>
              <a:t>Это крупный магазин,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ea typeface="Times New Roman" pitchFamily="18" charset="0"/>
                <a:cs typeface="Times New Roman" pitchFamily="18" charset="0"/>
              </a:rPr>
              <a:t>У него не счесть витрин.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ea typeface="Times New Roman" pitchFamily="18" charset="0"/>
                <a:cs typeface="Times New Roman" pitchFamily="18" charset="0"/>
              </a:rPr>
              <a:t>Всё найдётся на прилавке -</a:t>
            </a:r>
            <a:endParaRPr kumimoji="0" lang="ru-RU" sz="3600" b="1" i="0" u="none" strike="noStrike" cap="none" normalizeH="0" baseline="0" dirty="0" smtClean="0">
              <a:ln>
                <a:noFill/>
              </a:ln>
              <a:solidFill>
                <a:srgbClr val="000080"/>
              </a:solidFill>
              <a:effectLst/>
              <a:ea typeface="Times New Roman" pitchFamily="18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ea typeface="Times New Roman" pitchFamily="18" charset="0"/>
                <a:cs typeface="Arial" pitchFamily="34" charset="0"/>
              </a:rPr>
              <a:t>От одежды до булавки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rPr>
              <a:t>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71472" y="2500306"/>
            <a:ext cx="321471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</a:rPr>
              <a:t>супермаркет</a:t>
            </a:r>
            <a:endParaRPr lang="ru-RU" sz="4000" dirty="0">
              <a:solidFill>
                <a:srgbClr val="FF0000"/>
              </a:solidFill>
            </a:endParaRPr>
          </a:p>
        </p:txBody>
      </p:sp>
      <p:pic>
        <p:nvPicPr>
          <p:cNvPr id="6" name="Рисунок 5" descr="big_22309425y8u.gif"/>
          <p:cNvPicPr>
            <a:picLocks noChangeAspect="1"/>
          </p:cNvPicPr>
          <p:nvPr/>
        </p:nvPicPr>
        <p:blipFill>
          <a:blip r:embed="rId8" cstate="print"/>
          <a:srcRect t="10000" b="14999"/>
          <a:stretch>
            <a:fillRect/>
          </a:stretch>
        </p:blipFill>
        <p:spPr>
          <a:xfrm>
            <a:off x="3500430" y="1643050"/>
            <a:ext cx="5643570" cy="3429023"/>
          </a:xfrm>
          <a:prstGeom prst="rect">
            <a:avLst/>
          </a:prstGeom>
        </p:spPr>
      </p:pic>
      <p:pic>
        <p:nvPicPr>
          <p:cNvPr id="10" name="Picture 15" descr="solnishko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7143768" y="142852"/>
            <a:ext cx="1714480" cy="1433640"/>
          </a:xfrm>
          <a:prstGeom prst="rect">
            <a:avLst/>
          </a:prstGeom>
          <a:noFill/>
        </p:spPr>
      </p:pic>
      <p:pic>
        <p:nvPicPr>
          <p:cNvPr id="12" name="Picture 2" descr="D:\мои документы\6bc370eb15f3.png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email"/>
          <a:srcRect/>
          <a:stretch>
            <a:fillRect/>
          </a:stretch>
        </p:blipFill>
        <p:spPr bwMode="auto">
          <a:xfrm flipH="1">
            <a:off x="7929586" y="5857892"/>
            <a:ext cx="811167" cy="785818"/>
          </a:xfrm>
          <a:prstGeom prst="rect">
            <a:avLst/>
          </a:prstGeom>
          <a:noFill/>
        </p:spPr>
      </p:pic>
      <p:pic>
        <p:nvPicPr>
          <p:cNvPr id="11" name="Picture 14" descr="http://santexniki.com.ua/foto/znak25.jpg"/>
          <p:cNvPicPr>
            <a:picLocks noChangeAspect="1" noChangeArrowheads="1"/>
          </p:cNvPicPr>
          <p:nvPr/>
        </p:nvPicPr>
        <p:blipFill>
          <a:blip r:embed="rId12" r:link="rId1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357686" y="142852"/>
            <a:ext cx="1358900" cy="1438275"/>
          </a:xfrm>
          <a:prstGeom prst="rect">
            <a:avLst/>
          </a:prstGeom>
          <a:noFill/>
        </p:spPr>
      </p:pic>
      <p:pic>
        <p:nvPicPr>
          <p:cNvPr id="13" name="~PP2564.WAV">
            <a:hlinkClick r:id="" action="ppaction://media"/>
          </p:cNvPr>
          <p:cNvPicPr>
            <a:picLocks noRot="1" noChangeAspect="1"/>
          </p:cNvPicPr>
          <p:nvPr>
            <a:wavAudioFile r:embed="rId1" name="~PP2564.WAV"/>
          </p:nvPr>
        </p:nvPicPr>
        <p:blipFill>
          <a:blip r:embed="rId14" cstate="email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430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43009" grpId="0"/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Documents and Settings\Кирилл\Рабочий стол\МАМА\детские презентации\Почемучка\1a032c37cd1d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0" y="0"/>
            <a:ext cx="8643966" cy="3471863"/>
          </a:xfrm>
          <a:prstGeom prst="rect">
            <a:avLst/>
          </a:prstGeom>
          <a:noFill/>
        </p:spPr>
      </p:pic>
      <p:pic>
        <p:nvPicPr>
          <p:cNvPr id="6" name="Picture 7" descr="D:\мои документы\a_cb64e13c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5786" y="214290"/>
            <a:ext cx="2286016" cy="2125995"/>
          </a:xfrm>
          <a:prstGeom prst="rect">
            <a:avLst/>
          </a:prstGeom>
          <a:noFill/>
        </p:spPr>
      </p:pic>
      <p:pic>
        <p:nvPicPr>
          <p:cNvPr id="8" name="Рисунок 7" descr="2c47817503d3.png"/>
          <p:cNvPicPr>
            <a:picLocks noChangeAspect="1"/>
          </p:cNvPicPr>
          <p:nvPr/>
        </p:nvPicPr>
        <p:blipFill>
          <a:blip r:embed="rId6" cstate="email"/>
          <a:srcRect/>
          <a:stretch>
            <a:fillRect/>
          </a:stretch>
        </p:blipFill>
        <p:spPr>
          <a:xfrm>
            <a:off x="0" y="4500570"/>
            <a:ext cx="9144000" cy="2357430"/>
          </a:xfrm>
          <a:prstGeom prst="rect">
            <a:avLst/>
          </a:prstGeom>
        </p:spPr>
      </p:pic>
      <p:pic>
        <p:nvPicPr>
          <p:cNvPr id="7" name="Picture 9" descr="F:\картинки\фоны\Background nabor_ №9\116-9.jp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 rot="10800000">
            <a:off x="571472" y="2285992"/>
            <a:ext cx="7929618" cy="2786082"/>
          </a:xfrm>
          <a:prstGeom prst="round2DiagRect">
            <a:avLst/>
          </a:prstGeom>
          <a:noFill/>
        </p:spPr>
      </p:pic>
      <p:sp>
        <p:nvSpPr>
          <p:cNvPr id="44033" name="Rectangle 1"/>
          <p:cNvSpPr>
            <a:spLocks noChangeArrowheads="1"/>
          </p:cNvSpPr>
          <p:nvPr/>
        </p:nvSpPr>
        <p:spPr bwMode="auto">
          <a:xfrm>
            <a:off x="857224" y="2500306"/>
            <a:ext cx="6715172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ea typeface="Times New Roman" pitchFamily="18" charset="0"/>
                <a:cs typeface="Times New Roman" pitchFamily="18" charset="0"/>
              </a:rPr>
              <a:t>Всё, что в жизни продаётся,</a:t>
            </a:r>
            <a:endParaRPr kumimoji="0" lang="ru-RU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ea typeface="Times New Roman" pitchFamily="18" charset="0"/>
                <a:cs typeface="Times New Roman" pitchFamily="18" charset="0"/>
              </a:rPr>
              <a:t>Одинаково зовётся:</a:t>
            </a:r>
            <a:endParaRPr kumimoji="0" lang="ru-RU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ea typeface="Times New Roman" pitchFamily="18" charset="0"/>
                <a:cs typeface="Times New Roman" pitchFamily="18" charset="0"/>
              </a:rPr>
              <a:t>И крупа, и самовар</a:t>
            </a:r>
            <a:endParaRPr kumimoji="0" lang="ru-RU" sz="4000" b="1" i="0" u="none" strike="noStrike" cap="none" normalizeH="0" baseline="0" dirty="0" smtClean="0">
              <a:ln>
                <a:noFill/>
              </a:ln>
              <a:solidFill>
                <a:srgbClr val="000080"/>
              </a:solidFill>
              <a:effectLst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ea typeface="Times New Roman" pitchFamily="18" charset="0"/>
                <a:cs typeface="Arial" pitchFamily="34" charset="0"/>
              </a:rPr>
              <a:t>Называются ... </a:t>
            </a:r>
            <a:endParaRPr kumimoji="0" lang="ru-RU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14348" y="2500306"/>
            <a:ext cx="214629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000" b="1" dirty="0" smtClean="0">
                <a:solidFill>
                  <a:srgbClr val="FF0000"/>
                </a:solidFill>
              </a:rPr>
              <a:t>товар</a:t>
            </a:r>
            <a:endParaRPr lang="ru-RU" sz="6000" dirty="0">
              <a:solidFill>
                <a:srgbClr val="FF0000"/>
              </a:solidFill>
            </a:endParaRPr>
          </a:p>
        </p:txBody>
      </p:sp>
      <p:pic>
        <p:nvPicPr>
          <p:cNvPr id="44035" name="Picture 3" descr="D:\мои документы\400_F_28463230_sunThmfxWDdscQGv1ZWFuywX1ygBUX8D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071934" y="2071678"/>
            <a:ext cx="4483738" cy="3000396"/>
          </a:xfrm>
          <a:prstGeom prst="rect">
            <a:avLst/>
          </a:prstGeom>
          <a:noFill/>
        </p:spPr>
      </p:pic>
      <p:pic>
        <p:nvPicPr>
          <p:cNvPr id="9" name="Picture 15" descr="solnishko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7143768" y="142852"/>
            <a:ext cx="1714480" cy="1433640"/>
          </a:xfrm>
          <a:prstGeom prst="rect">
            <a:avLst/>
          </a:prstGeom>
          <a:noFill/>
        </p:spPr>
      </p:pic>
      <p:pic>
        <p:nvPicPr>
          <p:cNvPr id="11" name="Picture 2" descr="D:\мои документы\6bc370eb15f3.png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email"/>
          <a:srcRect/>
          <a:stretch>
            <a:fillRect/>
          </a:stretch>
        </p:blipFill>
        <p:spPr bwMode="auto">
          <a:xfrm flipH="1">
            <a:off x="7929586" y="5857892"/>
            <a:ext cx="811167" cy="785818"/>
          </a:xfrm>
          <a:prstGeom prst="rect">
            <a:avLst/>
          </a:prstGeom>
          <a:noFill/>
        </p:spPr>
      </p:pic>
      <p:pic>
        <p:nvPicPr>
          <p:cNvPr id="12" name="Picture 14" descr="http://santexniki.com.ua/foto/znak25.jpg"/>
          <p:cNvPicPr>
            <a:picLocks noChangeAspect="1" noChangeArrowheads="1"/>
          </p:cNvPicPr>
          <p:nvPr/>
        </p:nvPicPr>
        <p:blipFill>
          <a:blip r:embed="rId12" r:link="rId1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357686" y="142852"/>
            <a:ext cx="1358900" cy="1438275"/>
          </a:xfrm>
          <a:prstGeom prst="rect">
            <a:avLst/>
          </a:prstGeom>
          <a:noFill/>
        </p:spPr>
      </p:pic>
      <p:pic>
        <p:nvPicPr>
          <p:cNvPr id="13" name="~PP1369.WAV">
            <a:hlinkClick r:id="" action="ppaction://media"/>
          </p:cNvPr>
          <p:cNvPicPr>
            <a:picLocks noRot="1" noChangeAspect="1"/>
          </p:cNvPicPr>
          <p:nvPr>
            <a:wavAudioFile r:embed="rId1" name="~PP1369.WAV"/>
          </p:nvPr>
        </p:nvPicPr>
        <p:blipFill>
          <a:blip r:embed="rId14" cstate="email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440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4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44033" grpId="0"/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C:\Documents and Settings\Кирилл\Рабочий стол\МАМА\детские презентации\Почемучка\1a032c37cd1d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0" y="0"/>
            <a:ext cx="8643966" cy="3471863"/>
          </a:xfrm>
          <a:prstGeom prst="rect">
            <a:avLst/>
          </a:prstGeom>
          <a:noFill/>
        </p:spPr>
      </p:pic>
      <p:pic>
        <p:nvPicPr>
          <p:cNvPr id="4" name="Picture 7" descr="D:\мои документы\a_cb64e13c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5786" y="285728"/>
            <a:ext cx="2286016" cy="2125995"/>
          </a:xfrm>
          <a:prstGeom prst="rect">
            <a:avLst/>
          </a:prstGeom>
          <a:noFill/>
        </p:spPr>
      </p:pic>
      <p:pic>
        <p:nvPicPr>
          <p:cNvPr id="7" name="Рисунок 6" descr="2c47817503d3.png"/>
          <p:cNvPicPr>
            <a:picLocks noChangeAspect="1"/>
          </p:cNvPicPr>
          <p:nvPr/>
        </p:nvPicPr>
        <p:blipFill>
          <a:blip r:embed="rId6" cstate="email"/>
          <a:srcRect/>
          <a:stretch>
            <a:fillRect/>
          </a:stretch>
        </p:blipFill>
        <p:spPr>
          <a:xfrm>
            <a:off x="0" y="4500570"/>
            <a:ext cx="9144000" cy="2357430"/>
          </a:xfrm>
          <a:prstGeom prst="rect">
            <a:avLst/>
          </a:prstGeom>
        </p:spPr>
      </p:pic>
      <p:pic>
        <p:nvPicPr>
          <p:cNvPr id="5" name="Picture 9" descr="F:\картинки\фоны\Background nabor_ №9\116-9.jp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 rot="10800000">
            <a:off x="571472" y="2285992"/>
            <a:ext cx="7929618" cy="2786082"/>
          </a:xfrm>
          <a:prstGeom prst="round2Diag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642910" y="2786058"/>
            <a:ext cx="750099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5400" b="1" dirty="0" smtClean="0">
                <a:solidFill>
                  <a:srgbClr val="002060"/>
                </a:solidFill>
              </a:rPr>
              <a:t>Мебель, хлеб и огурцы</a:t>
            </a:r>
            <a:br>
              <a:rPr lang="ru-RU" sz="5400" b="1" dirty="0" smtClean="0">
                <a:solidFill>
                  <a:srgbClr val="002060"/>
                </a:solidFill>
              </a:rPr>
            </a:br>
            <a:r>
              <a:rPr lang="ru-RU" sz="5400" b="1" dirty="0" smtClean="0">
                <a:solidFill>
                  <a:srgbClr val="002060"/>
                </a:solidFill>
              </a:rPr>
              <a:t>Продают нам ... </a:t>
            </a:r>
            <a:endParaRPr lang="ru-RU" sz="5400" dirty="0">
              <a:solidFill>
                <a:srgbClr val="00206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42910" y="2500306"/>
            <a:ext cx="365382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000" b="1" dirty="0" smtClean="0">
                <a:solidFill>
                  <a:srgbClr val="FF0000"/>
                </a:solidFill>
              </a:rPr>
              <a:t>продавцы</a:t>
            </a:r>
            <a:endParaRPr lang="ru-RU" sz="6000" dirty="0">
              <a:solidFill>
                <a:srgbClr val="FF0000"/>
              </a:solidFill>
            </a:endParaRPr>
          </a:p>
        </p:txBody>
      </p:sp>
      <p:pic>
        <p:nvPicPr>
          <p:cNvPr id="6" name="Picture 3" descr="000803_1071_1190_vnvv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flipH="1">
            <a:off x="4786314" y="1285860"/>
            <a:ext cx="3579640" cy="4014620"/>
          </a:xfrm>
          <a:prstGeom prst="rect">
            <a:avLst/>
          </a:prstGeom>
          <a:noFill/>
        </p:spPr>
      </p:pic>
      <p:pic>
        <p:nvPicPr>
          <p:cNvPr id="9" name="Picture 15" descr="solnishko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7143768" y="0"/>
            <a:ext cx="1714480" cy="1433640"/>
          </a:xfrm>
          <a:prstGeom prst="rect">
            <a:avLst/>
          </a:prstGeom>
          <a:noFill/>
        </p:spPr>
      </p:pic>
      <p:pic>
        <p:nvPicPr>
          <p:cNvPr id="11" name="Picture 2" descr="D:\мои документы\6bc370eb15f3.png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email"/>
          <a:srcRect/>
          <a:stretch>
            <a:fillRect/>
          </a:stretch>
        </p:blipFill>
        <p:spPr bwMode="auto">
          <a:xfrm flipH="1">
            <a:off x="7929586" y="5857892"/>
            <a:ext cx="811167" cy="785818"/>
          </a:xfrm>
          <a:prstGeom prst="rect">
            <a:avLst/>
          </a:prstGeom>
          <a:noFill/>
        </p:spPr>
      </p:pic>
      <p:pic>
        <p:nvPicPr>
          <p:cNvPr id="12" name="Picture 14" descr="http://santexniki.com.ua/foto/znak25.jpg"/>
          <p:cNvPicPr>
            <a:picLocks noChangeAspect="1" noChangeArrowheads="1"/>
          </p:cNvPicPr>
          <p:nvPr/>
        </p:nvPicPr>
        <p:blipFill>
          <a:blip r:embed="rId12" r:link="rId1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357686" y="142852"/>
            <a:ext cx="1358900" cy="1438275"/>
          </a:xfrm>
          <a:prstGeom prst="rect">
            <a:avLst/>
          </a:prstGeom>
          <a:noFill/>
        </p:spPr>
      </p:pic>
      <p:pic>
        <p:nvPicPr>
          <p:cNvPr id="13" name="~PP662.WAV">
            <a:hlinkClick r:id="" action="ppaction://media"/>
          </p:cNvPr>
          <p:cNvPicPr>
            <a:picLocks noRot="1" noChangeAspect="1"/>
          </p:cNvPicPr>
          <p:nvPr>
            <a:wavAudioFile r:embed="rId1" name="~PP662.WAV"/>
          </p:nvPr>
        </p:nvPicPr>
        <p:blipFill>
          <a:blip r:embed="rId14" cstate="email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2" grpId="0"/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C:\Documents and Settings\Кирилл\Рабочий стол\МАМА\детские презентации\Почемучка\1a032c37cd1d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0" y="0"/>
            <a:ext cx="8643966" cy="3471863"/>
          </a:xfrm>
          <a:prstGeom prst="rect">
            <a:avLst/>
          </a:prstGeom>
          <a:noFill/>
        </p:spPr>
      </p:pic>
      <p:pic>
        <p:nvPicPr>
          <p:cNvPr id="7" name="Рисунок 6" descr="2c47817503d3.png"/>
          <p:cNvPicPr>
            <a:picLocks noChangeAspect="1"/>
          </p:cNvPicPr>
          <p:nvPr/>
        </p:nvPicPr>
        <p:blipFill>
          <a:blip r:embed="rId5" cstate="email"/>
          <a:srcRect/>
          <a:stretch>
            <a:fillRect/>
          </a:stretch>
        </p:blipFill>
        <p:spPr>
          <a:xfrm>
            <a:off x="0" y="4500570"/>
            <a:ext cx="9144000" cy="2357430"/>
          </a:xfrm>
          <a:prstGeom prst="rect">
            <a:avLst/>
          </a:prstGeom>
        </p:spPr>
      </p:pic>
      <p:pic>
        <p:nvPicPr>
          <p:cNvPr id="3" name="Picture 7" descr="D:\мои документы\a_cb64e13c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5786" y="214290"/>
            <a:ext cx="2286016" cy="2125995"/>
          </a:xfrm>
          <a:prstGeom prst="rect">
            <a:avLst/>
          </a:prstGeom>
          <a:noFill/>
        </p:spPr>
      </p:pic>
      <p:pic>
        <p:nvPicPr>
          <p:cNvPr id="4" name="Picture 9" descr="F:\картинки\фоны\Background nabor_ №9\116-9.jp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 rot="10800000">
            <a:off x="571472" y="2285992"/>
            <a:ext cx="7929618" cy="2786082"/>
          </a:xfrm>
          <a:prstGeom prst="round2DiagRect">
            <a:avLst/>
          </a:prstGeom>
          <a:noFill/>
        </p:spPr>
      </p:pic>
      <p:sp>
        <p:nvSpPr>
          <p:cNvPr id="40961" name="Rectangle 1"/>
          <p:cNvSpPr>
            <a:spLocks noChangeArrowheads="1"/>
          </p:cNvSpPr>
          <p:nvPr/>
        </p:nvSpPr>
        <p:spPr bwMode="auto">
          <a:xfrm>
            <a:off x="500034" y="2786058"/>
            <a:ext cx="8215370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4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ea typeface="Times New Roman" pitchFamily="18" charset="0"/>
                <a:cs typeface="Times New Roman" pitchFamily="18" charset="0"/>
              </a:rPr>
              <a:t>Сколько купили вы колбасы,</a:t>
            </a:r>
            <a:endParaRPr kumimoji="0" lang="ru-RU" sz="4400" b="1" i="0" u="none" strike="noStrike" cap="none" normalizeH="0" baseline="0" dirty="0" smtClean="0">
              <a:ln>
                <a:noFill/>
              </a:ln>
              <a:solidFill>
                <a:srgbClr val="000080"/>
              </a:solidFill>
              <a:effectLst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4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ea typeface="Times New Roman" pitchFamily="18" charset="0"/>
                <a:cs typeface="Arial" pitchFamily="34" charset="0"/>
              </a:rPr>
              <a:t>Стрелкой покажут вам точно ... </a:t>
            </a:r>
            <a:endParaRPr kumimoji="0" lang="ru-RU" sz="4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71538" y="2500306"/>
            <a:ext cx="189321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000" b="1" dirty="0" smtClean="0">
                <a:solidFill>
                  <a:srgbClr val="FF0000"/>
                </a:solidFill>
              </a:rPr>
              <a:t>весы</a:t>
            </a:r>
            <a:endParaRPr lang="ru-RU" sz="6000" dirty="0">
              <a:solidFill>
                <a:srgbClr val="FF0000"/>
              </a:solidFill>
            </a:endParaRPr>
          </a:p>
        </p:txBody>
      </p:sp>
      <p:pic>
        <p:nvPicPr>
          <p:cNvPr id="40962" name="Picture 2" descr="D:\мои документы\aleks-bs-t2.pn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3786182" y="1285860"/>
            <a:ext cx="3986658" cy="4230150"/>
          </a:xfrm>
          <a:prstGeom prst="rect">
            <a:avLst/>
          </a:prstGeom>
          <a:noFill/>
        </p:spPr>
      </p:pic>
      <p:pic>
        <p:nvPicPr>
          <p:cNvPr id="9" name="Picture 15" descr="solnishko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7143768" y="142852"/>
            <a:ext cx="1714480" cy="1433640"/>
          </a:xfrm>
          <a:prstGeom prst="rect">
            <a:avLst/>
          </a:prstGeom>
          <a:noFill/>
        </p:spPr>
      </p:pic>
      <p:pic>
        <p:nvPicPr>
          <p:cNvPr id="11" name="Picture 2" descr="D:\мои документы\6bc370eb15f3.png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email"/>
          <a:srcRect/>
          <a:stretch>
            <a:fillRect/>
          </a:stretch>
        </p:blipFill>
        <p:spPr bwMode="auto">
          <a:xfrm flipH="1">
            <a:off x="7929586" y="5857892"/>
            <a:ext cx="811167" cy="785818"/>
          </a:xfrm>
          <a:prstGeom prst="rect">
            <a:avLst/>
          </a:prstGeom>
          <a:noFill/>
        </p:spPr>
      </p:pic>
      <p:pic>
        <p:nvPicPr>
          <p:cNvPr id="12" name="Picture 14" descr="http://santexniki.com.ua/foto/znak25.jpg"/>
          <p:cNvPicPr>
            <a:picLocks noChangeAspect="1" noChangeArrowheads="1"/>
          </p:cNvPicPr>
          <p:nvPr/>
        </p:nvPicPr>
        <p:blipFill>
          <a:blip r:embed="rId12" r:link="rId1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357686" y="142852"/>
            <a:ext cx="1358900" cy="1438275"/>
          </a:xfrm>
          <a:prstGeom prst="rect">
            <a:avLst/>
          </a:prstGeom>
          <a:noFill/>
        </p:spPr>
      </p:pic>
      <p:pic>
        <p:nvPicPr>
          <p:cNvPr id="13" name="~PP813.WAV">
            <a:hlinkClick r:id="" action="ppaction://media"/>
          </p:cNvPr>
          <p:cNvPicPr>
            <a:picLocks noRot="1" noChangeAspect="1"/>
          </p:cNvPicPr>
          <p:nvPr>
            <a:wavAudioFile r:embed="rId1" name="~PP813.WAV"/>
          </p:nvPr>
        </p:nvPicPr>
        <p:blipFill>
          <a:blip r:embed="rId14" cstate="email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409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0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40961" grpId="0"/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C:\Documents and Settings\Кирилл\Рабочий стол\МАМА\детские презентации\Почемучка\1a032c37cd1d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0" y="0"/>
            <a:ext cx="8643966" cy="3471863"/>
          </a:xfrm>
          <a:prstGeom prst="rect">
            <a:avLst/>
          </a:prstGeom>
          <a:noFill/>
        </p:spPr>
      </p:pic>
      <p:pic>
        <p:nvPicPr>
          <p:cNvPr id="7" name="Рисунок 6" descr="2c47817503d3.png"/>
          <p:cNvPicPr>
            <a:picLocks noChangeAspect="1"/>
          </p:cNvPicPr>
          <p:nvPr/>
        </p:nvPicPr>
        <p:blipFill>
          <a:blip r:embed="rId5" cstate="email"/>
          <a:srcRect/>
          <a:stretch>
            <a:fillRect/>
          </a:stretch>
        </p:blipFill>
        <p:spPr>
          <a:xfrm>
            <a:off x="0" y="4500570"/>
            <a:ext cx="9144000" cy="2357430"/>
          </a:xfrm>
          <a:prstGeom prst="rect">
            <a:avLst/>
          </a:prstGeom>
        </p:spPr>
      </p:pic>
      <p:pic>
        <p:nvPicPr>
          <p:cNvPr id="1031" name="Picture 7" descr="D:\мои документы\a_cb64e13c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1472" y="214290"/>
            <a:ext cx="2286016" cy="2125995"/>
          </a:xfrm>
          <a:prstGeom prst="rect">
            <a:avLst/>
          </a:prstGeom>
          <a:noFill/>
        </p:spPr>
      </p:pic>
      <p:pic>
        <p:nvPicPr>
          <p:cNvPr id="1033" name="Picture 9" descr="F:\картинки\фоны\Background nabor_ №9\116-9.jp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 rot="10800000">
            <a:off x="500034" y="2143116"/>
            <a:ext cx="7786742" cy="2714644"/>
          </a:xfrm>
          <a:prstGeom prst="round2DiagRect">
            <a:avLst/>
          </a:prstGeom>
          <a:noFill/>
        </p:spPr>
      </p:pic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571472" y="2357430"/>
            <a:ext cx="7643866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54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ea typeface="Times New Roman" pitchFamily="18" charset="0"/>
                <a:cs typeface="Times New Roman" pitchFamily="18" charset="0"/>
              </a:rPr>
              <a:t>За сметану, хлеб и сыр</a:t>
            </a:r>
            <a:br>
              <a:rPr kumimoji="0" lang="ru-RU" sz="54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ea typeface="Times New Roman" pitchFamily="18" charset="0"/>
                <a:cs typeface="Times New Roman" pitchFamily="18" charset="0"/>
              </a:rPr>
            </a:br>
            <a:r>
              <a:rPr kumimoji="0" lang="ru-RU" sz="54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ea typeface="Times New Roman" pitchFamily="18" charset="0"/>
                <a:cs typeface="Times New Roman" pitchFamily="18" charset="0"/>
              </a:rPr>
              <a:t>В кассе чек пробьёт ... </a:t>
            </a:r>
            <a:endParaRPr kumimoji="0" lang="ru-RU" sz="5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42844" y="2285992"/>
            <a:ext cx="442915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000" b="1" dirty="0" smtClean="0">
                <a:solidFill>
                  <a:srgbClr val="FF0000"/>
                </a:solidFill>
              </a:rPr>
              <a:t>кассир</a:t>
            </a:r>
            <a:endParaRPr lang="ru-RU" sz="6000" dirty="0">
              <a:solidFill>
                <a:srgbClr val="FF0000"/>
              </a:solidFill>
            </a:endParaRPr>
          </a:p>
        </p:txBody>
      </p:sp>
      <p:pic>
        <p:nvPicPr>
          <p:cNvPr id="6" name="Picture 3" descr="000803_1071_1217_vnvv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286248" y="785794"/>
            <a:ext cx="3684639" cy="4429156"/>
          </a:xfrm>
          <a:prstGeom prst="rect">
            <a:avLst/>
          </a:prstGeom>
          <a:noFill/>
        </p:spPr>
      </p:pic>
      <p:pic>
        <p:nvPicPr>
          <p:cNvPr id="8" name="Picture 15" descr="solnishko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7143768" y="142852"/>
            <a:ext cx="1714480" cy="1433640"/>
          </a:xfrm>
          <a:prstGeom prst="rect">
            <a:avLst/>
          </a:prstGeom>
          <a:noFill/>
        </p:spPr>
      </p:pic>
      <p:pic>
        <p:nvPicPr>
          <p:cNvPr id="11" name="Picture 2" descr="D:\мои документы\6bc370eb15f3.png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email"/>
          <a:srcRect/>
          <a:stretch>
            <a:fillRect/>
          </a:stretch>
        </p:blipFill>
        <p:spPr bwMode="auto">
          <a:xfrm flipH="1">
            <a:off x="7929586" y="5857892"/>
            <a:ext cx="811167" cy="785818"/>
          </a:xfrm>
          <a:prstGeom prst="rect">
            <a:avLst/>
          </a:prstGeom>
          <a:noFill/>
        </p:spPr>
      </p:pic>
      <p:pic>
        <p:nvPicPr>
          <p:cNvPr id="12" name="Picture 14" descr="http://santexniki.com.ua/foto/znak25.jpg"/>
          <p:cNvPicPr>
            <a:picLocks noChangeAspect="1" noChangeArrowheads="1"/>
          </p:cNvPicPr>
          <p:nvPr/>
        </p:nvPicPr>
        <p:blipFill>
          <a:blip r:embed="rId12" r:link="rId1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357686" y="142852"/>
            <a:ext cx="1358900" cy="1438275"/>
          </a:xfrm>
          <a:prstGeom prst="rect">
            <a:avLst/>
          </a:prstGeom>
          <a:noFill/>
        </p:spPr>
      </p:pic>
      <p:pic>
        <p:nvPicPr>
          <p:cNvPr id="13" name="~PP1153.WAV">
            <a:hlinkClick r:id="" action="ppaction://media"/>
          </p:cNvPr>
          <p:cNvPicPr>
            <a:picLocks noRot="1" noChangeAspect="1"/>
          </p:cNvPicPr>
          <p:nvPr>
            <a:wavAudioFile r:embed="rId1" name="~PP1153.WAV"/>
          </p:nvPr>
        </p:nvPicPr>
        <p:blipFill>
          <a:blip r:embed="rId14" cstate="email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030" grpId="0"/>
      <p:bldP spid="1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 descr="C:\Documents and Settings\Кирилл\Рабочий стол\МАМА\детские презентации\Почемучка\1a032c37cd1d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0" y="0"/>
            <a:ext cx="8643966" cy="3471863"/>
          </a:xfrm>
          <a:prstGeom prst="rect">
            <a:avLst/>
          </a:prstGeom>
          <a:noFill/>
        </p:spPr>
      </p:pic>
      <p:pic>
        <p:nvPicPr>
          <p:cNvPr id="4" name="Picture 7" descr="D:\мои документы\a_cb64e13c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7224" y="214290"/>
            <a:ext cx="2286016" cy="2125995"/>
          </a:xfrm>
          <a:prstGeom prst="rect">
            <a:avLst/>
          </a:prstGeom>
          <a:noFill/>
        </p:spPr>
      </p:pic>
      <p:pic>
        <p:nvPicPr>
          <p:cNvPr id="8" name="Рисунок 7" descr="2c47817503d3.png"/>
          <p:cNvPicPr>
            <a:picLocks noChangeAspect="1"/>
          </p:cNvPicPr>
          <p:nvPr/>
        </p:nvPicPr>
        <p:blipFill>
          <a:blip r:embed="rId6" cstate="email"/>
          <a:srcRect/>
          <a:stretch>
            <a:fillRect/>
          </a:stretch>
        </p:blipFill>
        <p:spPr>
          <a:xfrm>
            <a:off x="0" y="4500570"/>
            <a:ext cx="9144000" cy="2357430"/>
          </a:xfrm>
          <a:prstGeom prst="rect">
            <a:avLst/>
          </a:prstGeom>
        </p:spPr>
      </p:pic>
      <p:pic>
        <p:nvPicPr>
          <p:cNvPr id="5" name="Picture 9" descr="F:\картинки\фоны\Background nabor_ №9\116-9.jp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 rot="10800000">
            <a:off x="571472" y="2285992"/>
            <a:ext cx="7929618" cy="2786082"/>
          </a:xfrm>
          <a:prstGeom prst="round2Diag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1285852" y="2714620"/>
            <a:ext cx="600077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</a:rPr>
              <a:t>В фирме прибыль он считает,</a:t>
            </a:r>
            <a:br>
              <a:rPr lang="ru-RU" sz="3200" b="1" dirty="0" smtClean="0">
                <a:solidFill>
                  <a:srgbClr val="002060"/>
                </a:solidFill>
              </a:rPr>
            </a:br>
            <a:r>
              <a:rPr lang="ru-RU" sz="3200" b="1" dirty="0" smtClean="0">
                <a:solidFill>
                  <a:srgbClr val="002060"/>
                </a:solidFill>
              </a:rPr>
              <a:t>Всем зарплату начисляет.</a:t>
            </a:r>
            <a:br>
              <a:rPr lang="ru-RU" sz="3200" b="1" dirty="0" smtClean="0">
                <a:solidFill>
                  <a:srgbClr val="002060"/>
                </a:solidFill>
              </a:rPr>
            </a:br>
            <a:r>
              <a:rPr lang="ru-RU" sz="3200" b="1" dirty="0" smtClean="0">
                <a:solidFill>
                  <a:srgbClr val="002060"/>
                </a:solidFill>
              </a:rPr>
              <a:t>И считать ему не лень</a:t>
            </a:r>
            <a:br>
              <a:rPr lang="ru-RU" sz="3200" b="1" dirty="0" smtClean="0">
                <a:solidFill>
                  <a:srgbClr val="002060"/>
                </a:solidFill>
              </a:rPr>
            </a:br>
            <a:r>
              <a:rPr lang="ru-RU" sz="3200" b="1" dirty="0" smtClean="0">
                <a:solidFill>
                  <a:srgbClr val="002060"/>
                </a:solidFill>
              </a:rPr>
              <a:t>Все налоги целый день.</a:t>
            </a:r>
            <a:endParaRPr lang="ru-RU" sz="3200" dirty="0">
              <a:solidFill>
                <a:srgbClr val="00206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42910" y="2571744"/>
            <a:ext cx="293977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 smtClean="0">
                <a:solidFill>
                  <a:srgbClr val="FF0000"/>
                </a:solidFill>
              </a:rPr>
              <a:t>бухгалтер</a:t>
            </a:r>
            <a:endParaRPr lang="ru-RU" sz="4800" dirty="0">
              <a:solidFill>
                <a:srgbClr val="FF0000"/>
              </a:solidFill>
            </a:endParaRPr>
          </a:p>
        </p:txBody>
      </p:sp>
      <p:pic>
        <p:nvPicPr>
          <p:cNvPr id="1026" name="Picture 2" descr="D:\мои документы\367266_original.pn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4000496" y="1714488"/>
            <a:ext cx="4707518" cy="3500462"/>
          </a:xfrm>
          <a:prstGeom prst="rect">
            <a:avLst/>
          </a:prstGeom>
          <a:noFill/>
        </p:spPr>
      </p:pic>
      <p:pic>
        <p:nvPicPr>
          <p:cNvPr id="9" name="Picture 15" descr="solnishko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7143768" y="142852"/>
            <a:ext cx="1714480" cy="1433640"/>
          </a:xfrm>
          <a:prstGeom prst="rect">
            <a:avLst/>
          </a:prstGeom>
          <a:noFill/>
        </p:spPr>
      </p:pic>
      <p:pic>
        <p:nvPicPr>
          <p:cNvPr id="12" name="Picture 2" descr="D:\мои документы\6bc370eb15f3.png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email"/>
          <a:srcRect/>
          <a:stretch>
            <a:fillRect/>
          </a:stretch>
        </p:blipFill>
        <p:spPr bwMode="auto">
          <a:xfrm flipH="1">
            <a:off x="7929586" y="5857892"/>
            <a:ext cx="811167" cy="785818"/>
          </a:xfrm>
          <a:prstGeom prst="rect">
            <a:avLst/>
          </a:prstGeom>
          <a:noFill/>
        </p:spPr>
      </p:pic>
      <p:pic>
        <p:nvPicPr>
          <p:cNvPr id="11" name="Picture 14" descr="http://santexniki.com.ua/foto/znak25.jpg"/>
          <p:cNvPicPr>
            <a:picLocks noChangeAspect="1" noChangeArrowheads="1"/>
          </p:cNvPicPr>
          <p:nvPr/>
        </p:nvPicPr>
        <p:blipFill>
          <a:blip r:embed="rId12" r:link="rId1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357686" y="142852"/>
            <a:ext cx="1358900" cy="1438275"/>
          </a:xfrm>
          <a:prstGeom prst="rect">
            <a:avLst/>
          </a:prstGeom>
          <a:noFill/>
        </p:spPr>
      </p:pic>
      <p:pic>
        <p:nvPicPr>
          <p:cNvPr id="13" name="~PP615.WAV">
            <a:hlinkClick r:id="" action="ppaction://media"/>
          </p:cNvPr>
          <p:cNvPicPr>
            <a:picLocks noRot="1" noChangeAspect="1"/>
          </p:cNvPicPr>
          <p:nvPr>
            <a:wavAudioFile r:embed="rId1" name="~PP615.WAV"/>
          </p:nvPr>
        </p:nvPicPr>
        <p:blipFill>
          <a:blip r:embed="rId14" cstate="email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2" grpId="0"/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 descr="C:\Documents and Settings\Кирилл\Рабочий стол\МАМА\детские презентации\Почемучка\1a032c37cd1d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0" y="0"/>
            <a:ext cx="8643966" cy="3471863"/>
          </a:xfrm>
          <a:prstGeom prst="rect">
            <a:avLst/>
          </a:prstGeom>
          <a:noFill/>
        </p:spPr>
      </p:pic>
      <p:pic>
        <p:nvPicPr>
          <p:cNvPr id="8" name="Рисунок 7" descr="2c47817503d3.png"/>
          <p:cNvPicPr>
            <a:picLocks noChangeAspect="1"/>
          </p:cNvPicPr>
          <p:nvPr/>
        </p:nvPicPr>
        <p:blipFill>
          <a:blip r:embed="rId5" cstate="email"/>
          <a:srcRect/>
          <a:stretch>
            <a:fillRect/>
          </a:stretch>
        </p:blipFill>
        <p:spPr>
          <a:xfrm>
            <a:off x="0" y="4500570"/>
            <a:ext cx="9144000" cy="2357430"/>
          </a:xfrm>
          <a:prstGeom prst="rect">
            <a:avLst/>
          </a:prstGeom>
        </p:spPr>
      </p:pic>
      <p:pic>
        <p:nvPicPr>
          <p:cNvPr id="4" name="Picture 7" descr="D:\мои документы\a_cb64e13c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5786" y="214290"/>
            <a:ext cx="2286016" cy="2125995"/>
          </a:xfrm>
          <a:prstGeom prst="rect">
            <a:avLst/>
          </a:prstGeom>
          <a:noFill/>
        </p:spPr>
      </p:pic>
      <p:pic>
        <p:nvPicPr>
          <p:cNvPr id="5" name="Picture 9" descr="F:\картинки\фоны\Background nabor_ №9\116-9.jp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 rot="10800000">
            <a:off x="571472" y="2285992"/>
            <a:ext cx="7786742" cy="2786082"/>
          </a:xfrm>
          <a:prstGeom prst="round2DiagRect">
            <a:avLst/>
          </a:prstGeom>
          <a:noFill/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714348" y="2643182"/>
            <a:ext cx="7429552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54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ea typeface="Times New Roman" pitchFamily="18" charset="0"/>
                <a:cs typeface="Times New Roman" pitchFamily="18" charset="0"/>
              </a:rPr>
              <a:t>Люди ходят на базар:</a:t>
            </a:r>
            <a:endParaRPr kumimoji="0" lang="ru-RU" sz="5400" b="1" i="0" u="none" strike="noStrike" cap="none" normalizeH="0" baseline="0" dirty="0" smtClean="0">
              <a:ln>
                <a:noFill/>
              </a:ln>
              <a:solidFill>
                <a:srgbClr val="000080"/>
              </a:solidFill>
              <a:effectLst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54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ea typeface="Times New Roman" pitchFamily="18" charset="0"/>
                <a:cs typeface="Arial" pitchFamily="34" charset="0"/>
              </a:rPr>
              <a:t>Там дешевле весь ... </a:t>
            </a:r>
            <a:endParaRPr kumimoji="0" lang="ru-RU" sz="5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71472" y="2571744"/>
            <a:ext cx="250348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6000" b="1" dirty="0" smtClean="0">
                <a:solidFill>
                  <a:srgbClr val="FF0000"/>
                </a:solidFill>
              </a:rPr>
              <a:t>товар</a:t>
            </a:r>
            <a:endParaRPr lang="ru-RU" sz="6000" dirty="0">
              <a:solidFill>
                <a:srgbClr val="FF0000"/>
              </a:solidFill>
            </a:endParaRPr>
          </a:p>
        </p:txBody>
      </p:sp>
      <p:pic>
        <p:nvPicPr>
          <p:cNvPr id="1026" name="Picture 2" descr="D:\мои документы\groentekraam1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714744" y="1857364"/>
            <a:ext cx="5168637" cy="3384770"/>
          </a:xfrm>
          <a:prstGeom prst="rect">
            <a:avLst/>
          </a:prstGeom>
          <a:noFill/>
        </p:spPr>
      </p:pic>
      <p:pic>
        <p:nvPicPr>
          <p:cNvPr id="9" name="Picture 15" descr="solnishko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7143768" y="142852"/>
            <a:ext cx="1714480" cy="1433640"/>
          </a:xfrm>
          <a:prstGeom prst="rect">
            <a:avLst/>
          </a:prstGeom>
          <a:noFill/>
        </p:spPr>
      </p:pic>
      <p:pic>
        <p:nvPicPr>
          <p:cNvPr id="12" name="Picture 2" descr="D:\мои документы\6bc370eb15f3.png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email"/>
          <a:srcRect/>
          <a:stretch>
            <a:fillRect/>
          </a:stretch>
        </p:blipFill>
        <p:spPr bwMode="auto">
          <a:xfrm flipH="1">
            <a:off x="7929586" y="5857892"/>
            <a:ext cx="811167" cy="785818"/>
          </a:xfrm>
          <a:prstGeom prst="rect">
            <a:avLst/>
          </a:prstGeom>
          <a:noFill/>
        </p:spPr>
      </p:pic>
      <p:pic>
        <p:nvPicPr>
          <p:cNvPr id="11" name="Picture 14" descr="http://santexniki.com.ua/foto/znak25.jpg"/>
          <p:cNvPicPr>
            <a:picLocks noChangeAspect="1" noChangeArrowheads="1"/>
          </p:cNvPicPr>
          <p:nvPr/>
        </p:nvPicPr>
        <p:blipFill>
          <a:blip r:embed="rId12" r:link="rId1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357686" y="142852"/>
            <a:ext cx="1358900" cy="1438275"/>
          </a:xfrm>
          <a:prstGeom prst="rect">
            <a:avLst/>
          </a:prstGeom>
          <a:noFill/>
        </p:spPr>
      </p:pic>
      <p:pic>
        <p:nvPicPr>
          <p:cNvPr id="13" name="~PP454.WAV">
            <a:hlinkClick r:id="" action="ppaction://media"/>
          </p:cNvPr>
          <p:cNvPicPr>
            <a:picLocks noRot="1" noChangeAspect="1"/>
          </p:cNvPicPr>
          <p:nvPr>
            <a:wavAudioFile r:embed="rId1" name="~PP454.WAV"/>
          </p:nvPr>
        </p:nvPicPr>
        <p:blipFill>
          <a:blip r:embed="rId14" cstate="email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025" grpId="0"/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2c47817503d3.png"/>
          <p:cNvPicPr>
            <a:picLocks noChangeAspect="1"/>
          </p:cNvPicPr>
          <p:nvPr/>
        </p:nvPicPr>
        <p:blipFill>
          <a:blip r:embed="rId4" cstate="email"/>
          <a:srcRect/>
          <a:stretch>
            <a:fillRect/>
          </a:stretch>
        </p:blipFill>
        <p:spPr>
          <a:xfrm>
            <a:off x="0" y="4500570"/>
            <a:ext cx="9144000" cy="2357430"/>
          </a:xfrm>
          <a:prstGeom prst="rect">
            <a:avLst/>
          </a:prstGeom>
        </p:spPr>
      </p:pic>
      <p:pic>
        <p:nvPicPr>
          <p:cNvPr id="8" name="Picture 3" descr="C:\Documents and Settings\Кирилл\Рабочий стол\МАМА\детские презентации\Почемучка\1a032c37cd1d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0" y="0"/>
            <a:ext cx="8643966" cy="3471863"/>
          </a:xfrm>
          <a:prstGeom prst="rect">
            <a:avLst/>
          </a:prstGeom>
          <a:noFill/>
        </p:spPr>
      </p:pic>
      <p:pic>
        <p:nvPicPr>
          <p:cNvPr id="2" name="Picture 7" descr="D:\мои документы\a_cb64e13c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2910" y="214290"/>
            <a:ext cx="2286016" cy="2125995"/>
          </a:xfrm>
          <a:prstGeom prst="rect">
            <a:avLst/>
          </a:prstGeom>
          <a:noFill/>
        </p:spPr>
      </p:pic>
      <p:pic>
        <p:nvPicPr>
          <p:cNvPr id="3" name="Picture 9" descr="F:\картинки\фоны\Background nabor_ №9\116-9.jp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 rot="10800000">
            <a:off x="500034" y="2214554"/>
            <a:ext cx="7786742" cy="2786082"/>
          </a:xfrm>
          <a:prstGeom prst="round2DiagRect">
            <a:avLst/>
          </a:prstGeom>
          <a:noFill/>
        </p:spPr>
      </p:pic>
      <p:sp>
        <p:nvSpPr>
          <p:cNvPr id="39937" name="Rectangle 1"/>
          <p:cNvSpPr>
            <a:spLocks noChangeArrowheads="1"/>
          </p:cNvSpPr>
          <p:nvPr/>
        </p:nvSpPr>
        <p:spPr bwMode="auto">
          <a:xfrm>
            <a:off x="785786" y="2643182"/>
            <a:ext cx="6500858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54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ea typeface="Times New Roman" pitchFamily="18" charset="0"/>
                <a:cs typeface="Times New Roman" pitchFamily="18" charset="0"/>
              </a:rPr>
              <a:t>И врачу, и акробату</a:t>
            </a:r>
            <a:endParaRPr kumimoji="0" lang="ru-RU" sz="5400" b="1" i="0" u="none" strike="noStrike" cap="none" normalizeH="0" baseline="0" dirty="0" smtClean="0">
              <a:ln>
                <a:noFill/>
              </a:ln>
              <a:solidFill>
                <a:srgbClr val="000080"/>
              </a:solidFill>
              <a:effectLst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54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ea typeface="Times New Roman" pitchFamily="18" charset="0"/>
                <a:cs typeface="Arial" pitchFamily="34" charset="0"/>
              </a:rPr>
              <a:t>Выдают за труд ... </a:t>
            </a:r>
            <a:endParaRPr kumimoji="0" lang="ru-RU" sz="5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00034" y="2357430"/>
            <a:ext cx="329968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000" b="1" dirty="0" smtClean="0">
                <a:solidFill>
                  <a:srgbClr val="FF0000"/>
                </a:solidFill>
              </a:rPr>
              <a:t>зарплату</a:t>
            </a:r>
            <a:endParaRPr lang="ru-RU" sz="6000" dirty="0">
              <a:solidFill>
                <a:srgbClr val="FF0000"/>
              </a:solidFill>
            </a:endParaRPr>
          </a:p>
        </p:txBody>
      </p:sp>
      <p:pic>
        <p:nvPicPr>
          <p:cNvPr id="7" name="Picture 2" descr="http://lenagold.narod.ru/fon/clipart/d/deng/deng84.pn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4760128" y="2000240"/>
            <a:ext cx="3669524" cy="3101156"/>
          </a:xfrm>
          <a:prstGeom prst="rect">
            <a:avLst/>
          </a:prstGeom>
          <a:noFill/>
        </p:spPr>
      </p:pic>
      <p:pic>
        <p:nvPicPr>
          <p:cNvPr id="9" name="Picture 15" descr="solnishko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7143768" y="142852"/>
            <a:ext cx="1714480" cy="1433640"/>
          </a:xfrm>
          <a:prstGeom prst="rect">
            <a:avLst/>
          </a:prstGeom>
          <a:noFill/>
        </p:spPr>
      </p:pic>
      <p:pic>
        <p:nvPicPr>
          <p:cNvPr id="12" name="Picture 2" descr="D:\мои документы\6bc370eb15f3.png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email"/>
          <a:srcRect/>
          <a:stretch>
            <a:fillRect/>
          </a:stretch>
        </p:blipFill>
        <p:spPr bwMode="auto">
          <a:xfrm flipH="1">
            <a:off x="7929586" y="5857892"/>
            <a:ext cx="811167" cy="785818"/>
          </a:xfrm>
          <a:prstGeom prst="rect">
            <a:avLst/>
          </a:prstGeom>
          <a:noFill/>
        </p:spPr>
      </p:pic>
      <p:pic>
        <p:nvPicPr>
          <p:cNvPr id="11" name="Picture 14" descr="http://santexniki.com.ua/foto/znak25.jpg"/>
          <p:cNvPicPr>
            <a:picLocks noChangeAspect="1" noChangeArrowheads="1"/>
          </p:cNvPicPr>
          <p:nvPr/>
        </p:nvPicPr>
        <p:blipFill>
          <a:blip r:embed="rId12" r:link="rId1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357686" y="142852"/>
            <a:ext cx="1358900" cy="1438275"/>
          </a:xfrm>
          <a:prstGeom prst="rect">
            <a:avLst/>
          </a:prstGeom>
          <a:noFill/>
        </p:spPr>
      </p:pic>
      <p:pic>
        <p:nvPicPr>
          <p:cNvPr id="13" name="~PP3952.WAV">
            <a:hlinkClick r:id="" action="ppaction://media"/>
          </p:cNvPr>
          <p:cNvPicPr>
            <a:picLocks noRot="1" noChangeAspect="1"/>
          </p:cNvPicPr>
          <p:nvPr>
            <a:wavAudioFile r:embed="rId1" name="~PP3952.WAV"/>
          </p:nvPr>
        </p:nvPicPr>
        <p:blipFill>
          <a:blip r:embed="rId14" cstate="email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399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39937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email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мои документы\6bc370eb15f3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 flipH="1">
            <a:off x="8001024" y="5929330"/>
            <a:ext cx="811167" cy="785818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  <p:sndAc>
      <p:stSnd>
        <p:snd r:embed="rId2" name="Делайте умные лица.wav"/>
      </p:stSnd>
    </p:sndAc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C:\Documents and Settings\Кирилл\Рабочий стол\МАМА\детские презентации\Почемучка\1a032c37cd1d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0" y="0"/>
            <a:ext cx="8643966" cy="3471863"/>
          </a:xfrm>
          <a:prstGeom prst="rect">
            <a:avLst/>
          </a:prstGeom>
          <a:noFill/>
        </p:spPr>
      </p:pic>
      <p:pic>
        <p:nvPicPr>
          <p:cNvPr id="4" name="Picture 7" descr="D:\мои документы\a_cb64e13c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7224" y="214290"/>
            <a:ext cx="2286016" cy="2125995"/>
          </a:xfrm>
          <a:prstGeom prst="rect">
            <a:avLst/>
          </a:prstGeom>
          <a:noFill/>
        </p:spPr>
      </p:pic>
      <p:pic>
        <p:nvPicPr>
          <p:cNvPr id="9" name="Рисунок 8" descr="2c47817503d3.png"/>
          <p:cNvPicPr>
            <a:picLocks noChangeAspect="1"/>
          </p:cNvPicPr>
          <p:nvPr/>
        </p:nvPicPr>
        <p:blipFill>
          <a:blip r:embed="rId6" cstate="email"/>
          <a:srcRect/>
          <a:stretch>
            <a:fillRect/>
          </a:stretch>
        </p:blipFill>
        <p:spPr>
          <a:xfrm>
            <a:off x="0" y="4500570"/>
            <a:ext cx="9144000" cy="2357430"/>
          </a:xfrm>
          <a:prstGeom prst="rect">
            <a:avLst/>
          </a:prstGeom>
        </p:spPr>
      </p:pic>
      <p:pic>
        <p:nvPicPr>
          <p:cNvPr id="5" name="Picture 9" descr="F:\картинки\фоны\Background nabor_ №9\116-9.jp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 rot="10800000">
            <a:off x="571472" y="2285992"/>
            <a:ext cx="7929618" cy="2786082"/>
          </a:xfrm>
          <a:prstGeom prst="round2DiagRect">
            <a:avLst/>
          </a:prstGeom>
          <a:noFill/>
        </p:spPr>
      </p:pic>
      <p:sp>
        <p:nvSpPr>
          <p:cNvPr id="41985" name="Rectangle 1"/>
          <p:cNvSpPr>
            <a:spLocks noChangeArrowheads="1"/>
          </p:cNvSpPr>
          <p:nvPr/>
        </p:nvSpPr>
        <p:spPr bwMode="auto">
          <a:xfrm>
            <a:off x="571472" y="2428868"/>
            <a:ext cx="7786742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54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ea typeface="Times New Roman" pitchFamily="18" charset="0"/>
                <a:cs typeface="Times New Roman" pitchFamily="18" charset="0"/>
              </a:rPr>
              <a:t>Хрюшка требуется мне,</a:t>
            </a:r>
            <a:endParaRPr kumimoji="0" lang="ru-RU" sz="5400" b="1" i="0" u="none" strike="noStrike" cap="none" normalizeH="0" baseline="0" dirty="0" smtClean="0">
              <a:ln>
                <a:noFill/>
              </a:ln>
              <a:solidFill>
                <a:srgbClr val="000080"/>
              </a:solidFill>
              <a:effectLst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54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ea typeface="Times New Roman" pitchFamily="18" charset="0"/>
                <a:cs typeface="Arial" pitchFamily="34" charset="0"/>
              </a:rPr>
              <a:t>Та, что с дыркой на спине. </a:t>
            </a:r>
            <a:endParaRPr kumimoji="0" lang="ru-RU" sz="5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14348" y="2428868"/>
            <a:ext cx="364333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6000" b="1" dirty="0" smtClean="0">
                <a:solidFill>
                  <a:srgbClr val="FF0000"/>
                </a:solidFill>
              </a:rPr>
              <a:t>копилка</a:t>
            </a:r>
            <a:endParaRPr lang="ru-RU" sz="6000" dirty="0">
              <a:solidFill>
                <a:srgbClr val="FF0000"/>
              </a:solidFill>
            </a:endParaRPr>
          </a:p>
        </p:txBody>
      </p:sp>
      <p:pic>
        <p:nvPicPr>
          <p:cNvPr id="7" name="Picture 15" descr="solnishko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7143768" y="142852"/>
            <a:ext cx="1714480" cy="1433640"/>
          </a:xfrm>
          <a:prstGeom prst="rect">
            <a:avLst/>
          </a:prstGeom>
          <a:noFill/>
        </p:spPr>
      </p:pic>
      <p:pic>
        <p:nvPicPr>
          <p:cNvPr id="1026" name="Picture 2" descr="D:\мои документы\j0441315.png"/>
          <p:cNvPicPr>
            <a:picLocks noChangeAspect="1" noChangeArrowheads="1"/>
          </p:cNvPicPr>
          <p:nvPr/>
        </p:nvPicPr>
        <p:blipFill>
          <a:blip r:embed="rId9" cstate="print"/>
          <a:srcRect t="3425" b="5821"/>
          <a:stretch>
            <a:fillRect/>
          </a:stretch>
        </p:blipFill>
        <p:spPr bwMode="auto">
          <a:xfrm flipH="1">
            <a:off x="4500562" y="1500174"/>
            <a:ext cx="3935811" cy="3571900"/>
          </a:xfrm>
          <a:prstGeom prst="rect">
            <a:avLst/>
          </a:prstGeom>
          <a:noFill/>
        </p:spPr>
      </p:pic>
      <p:pic>
        <p:nvPicPr>
          <p:cNvPr id="10" name="Рисунок 9" descr="6.png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email"/>
          <a:stretch>
            <a:fillRect/>
          </a:stretch>
        </p:blipFill>
        <p:spPr>
          <a:xfrm>
            <a:off x="8072462" y="5786462"/>
            <a:ext cx="1071538" cy="1071538"/>
          </a:xfrm>
          <a:prstGeom prst="rect">
            <a:avLst/>
          </a:prstGeom>
        </p:spPr>
      </p:pic>
      <p:pic>
        <p:nvPicPr>
          <p:cNvPr id="11" name="Picture 14" descr="http://santexniki.com.ua/foto/znak25.jpg"/>
          <p:cNvPicPr>
            <a:picLocks noChangeAspect="1" noChangeArrowheads="1"/>
          </p:cNvPicPr>
          <p:nvPr/>
        </p:nvPicPr>
        <p:blipFill>
          <a:blip r:embed="rId12" r:link="rId1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357686" y="142852"/>
            <a:ext cx="1358900" cy="1438275"/>
          </a:xfrm>
          <a:prstGeom prst="rect">
            <a:avLst/>
          </a:prstGeom>
          <a:noFill/>
        </p:spPr>
      </p:pic>
      <p:pic>
        <p:nvPicPr>
          <p:cNvPr id="12" name="~PP3775.WAV">
            <a:hlinkClick r:id="" action="ppaction://media"/>
          </p:cNvPr>
          <p:cNvPicPr>
            <a:picLocks noRot="1" noChangeAspect="1"/>
          </p:cNvPicPr>
          <p:nvPr>
            <a:wavAudioFile r:embed="rId1" name="~PP3775.WAV"/>
          </p:nvPr>
        </p:nvPicPr>
        <p:blipFill>
          <a:blip r:embed="rId14" cstate="email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419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41985" grpId="0"/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мои документы\6bc370eb15f3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 flipH="1">
            <a:off x="8072462" y="5929330"/>
            <a:ext cx="811167" cy="785818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  <p:sndAc>
      <p:stSnd>
        <p:snd r:embed="rId2" name="Делайте умные лица.wav"/>
      </p:stSnd>
    </p:sndAc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Documents and Settings\Кирилл\Рабочий стол\МАМА\детские презентации\Почемучка\1a032c37cd1d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14282" y="214290"/>
            <a:ext cx="8643966" cy="3471863"/>
          </a:xfrm>
          <a:prstGeom prst="rect">
            <a:avLst/>
          </a:prstGeom>
          <a:noFill/>
        </p:spPr>
      </p:pic>
      <p:pic>
        <p:nvPicPr>
          <p:cNvPr id="5" name="Рисунок 4" descr="2c47817503d3.png"/>
          <p:cNvPicPr>
            <a:picLocks noChangeAspect="1"/>
          </p:cNvPicPr>
          <p:nvPr/>
        </p:nvPicPr>
        <p:blipFill>
          <a:blip r:embed="rId4" cstate="email"/>
          <a:srcRect/>
          <a:stretch>
            <a:fillRect/>
          </a:stretch>
        </p:blipFill>
        <p:spPr>
          <a:xfrm>
            <a:off x="0" y="4500570"/>
            <a:ext cx="9144000" cy="2357430"/>
          </a:xfrm>
          <a:prstGeom prst="rect">
            <a:avLst/>
          </a:prstGeom>
        </p:spPr>
      </p:pic>
      <p:pic>
        <p:nvPicPr>
          <p:cNvPr id="6" name="Picture 7" descr="D:\мои документы\a_cb64e13c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5786" y="214290"/>
            <a:ext cx="2286016" cy="2125995"/>
          </a:xfrm>
          <a:prstGeom prst="rect">
            <a:avLst/>
          </a:prstGeom>
          <a:noFill/>
        </p:spPr>
      </p:pic>
      <p:pic>
        <p:nvPicPr>
          <p:cNvPr id="7" name="Picture 9" descr="F:\картинки\фоны\Background nabor_ №9\116-9.jp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 rot="10800000">
            <a:off x="571472" y="2285992"/>
            <a:ext cx="7929618" cy="2786082"/>
          </a:xfrm>
          <a:prstGeom prst="round2DiagRect">
            <a:avLst/>
          </a:prstGeom>
          <a:noFill/>
        </p:spPr>
      </p:pic>
      <p:pic>
        <p:nvPicPr>
          <p:cNvPr id="8" name="Picture 15" descr="solnishko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7143768" y="142852"/>
            <a:ext cx="1714480" cy="1433640"/>
          </a:xfrm>
          <a:prstGeom prst="rect">
            <a:avLst/>
          </a:prstGeom>
          <a:noFill/>
        </p:spPr>
      </p:pic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1214414" y="2714620"/>
            <a:ext cx="6643734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ea typeface="Times New Roman" pitchFamily="18" charset="0"/>
                <a:cs typeface="Times New Roman" pitchFamily="18" charset="0"/>
              </a:rPr>
              <a:t>Какое «удобрение» увеличивало урожайность золотых монет на Поле Чудес в Стране дураков?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pic>
        <p:nvPicPr>
          <p:cNvPr id="10" name="Picture 14" descr="http://santexniki.com.ua/foto/znak25.jp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r:link="rId9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357686" y="142852"/>
            <a:ext cx="1358900" cy="1438275"/>
          </a:xfrm>
          <a:prstGeom prst="rect">
            <a:avLst/>
          </a:prstGeom>
          <a:noFill/>
        </p:spPr>
      </p:pic>
      <p:pic>
        <p:nvPicPr>
          <p:cNvPr id="9" name="~PP726.WAV">
            <a:hlinkClick r:id="" action="ppaction://media"/>
          </p:cNvPr>
          <p:cNvPicPr>
            <a:picLocks noRot="1" noChangeAspect="1"/>
          </p:cNvPicPr>
          <p:nvPr>
            <a:wavAudioFile r:embed="rId1" name="~PP726.WAV"/>
          </p:nvPr>
        </p:nvPicPr>
        <p:blipFill>
          <a:blip r:embed="rId10" cstate="email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Documents and Settings\Кирилл\Рабочий стол\МАМА\детские презентации\Почемучка\1a032c37cd1d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14282" y="214290"/>
            <a:ext cx="8643966" cy="3471863"/>
          </a:xfrm>
          <a:prstGeom prst="rect">
            <a:avLst/>
          </a:prstGeom>
          <a:noFill/>
        </p:spPr>
      </p:pic>
      <p:pic>
        <p:nvPicPr>
          <p:cNvPr id="3" name="Рисунок 2" descr="2c47817503d3.png"/>
          <p:cNvPicPr>
            <a:picLocks noChangeAspect="1"/>
          </p:cNvPicPr>
          <p:nvPr/>
        </p:nvPicPr>
        <p:blipFill>
          <a:blip r:embed="rId4" cstate="email"/>
          <a:srcRect/>
          <a:stretch>
            <a:fillRect/>
          </a:stretch>
        </p:blipFill>
        <p:spPr>
          <a:xfrm>
            <a:off x="0" y="4500570"/>
            <a:ext cx="9144000" cy="2357430"/>
          </a:xfrm>
          <a:prstGeom prst="rect">
            <a:avLst/>
          </a:prstGeom>
        </p:spPr>
      </p:pic>
      <p:pic>
        <p:nvPicPr>
          <p:cNvPr id="4" name="Picture 15" descr="solnishko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7143768" y="142852"/>
            <a:ext cx="1714480" cy="1433640"/>
          </a:xfrm>
          <a:prstGeom prst="rect">
            <a:avLst/>
          </a:prstGeom>
          <a:noFill/>
        </p:spPr>
      </p:pic>
      <p:pic>
        <p:nvPicPr>
          <p:cNvPr id="5" name="Picture 7" descr="D:\мои документы\a_cb64e13c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5786" y="214290"/>
            <a:ext cx="2286016" cy="2125995"/>
          </a:xfrm>
          <a:prstGeom prst="rect">
            <a:avLst/>
          </a:prstGeom>
          <a:noFill/>
        </p:spPr>
      </p:pic>
      <p:pic>
        <p:nvPicPr>
          <p:cNvPr id="6" name="Picture 9" descr="F:\картинки\фоны\Background nabor_ №9\116-9.jp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 rot="10800000">
            <a:off x="571472" y="2285992"/>
            <a:ext cx="7929618" cy="2786082"/>
          </a:xfrm>
          <a:prstGeom prst="round2DiagRect">
            <a:avLst/>
          </a:prstGeom>
          <a:noFill/>
        </p:spPr>
      </p:pic>
      <p:sp>
        <p:nvSpPr>
          <p:cNvPr id="46081" name="Rectangle 1"/>
          <p:cNvSpPr>
            <a:spLocks noChangeArrowheads="1"/>
          </p:cNvSpPr>
          <p:nvPr/>
        </p:nvSpPr>
        <p:spPr bwMode="auto">
          <a:xfrm>
            <a:off x="1142976" y="3071810"/>
            <a:ext cx="6643734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ea typeface="Times New Roman" pitchFamily="18" charset="0"/>
                <a:cs typeface="Times New Roman" pitchFamily="18" charset="0"/>
              </a:rPr>
              <a:t>На чём разбогател сказочный коротышка Пончик на Луне?</a:t>
            </a:r>
            <a:endParaRPr kumimoji="0" lang="ru-RU" sz="3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pic>
        <p:nvPicPr>
          <p:cNvPr id="10" name="Picture 14" descr="http://santexniki.com.ua/foto/znak25.jp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r:link="rId9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357686" y="142852"/>
            <a:ext cx="1358900" cy="1438275"/>
          </a:xfrm>
          <a:prstGeom prst="rect">
            <a:avLst/>
          </a:prstGeom>
          <a:noFill/>
        </p:spPr>
      </p:pic>
      <p:pic>
        <p:nvPicPr>
          <p:cNvPr id="9" name="~PP465.WAV">
            <a:hlinkClick r:id="" action="ppaction://media"/>
          </p:cNvPr>
          <p:cNvPicPr>
            <a:picLocks noRot="1" noChangeAspect="1"/>
          </p:cNvPicPr>
          <p:nvPr>
            <a:wavAudioFile r:embed="rId1" name="~PP465.WAV"/>
          </p:nvPr>
        </p:nvPicPr>
        <p:blipFill>
          <a:blip r:embed="rId10" cstate="email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https://uralstalker.com/wp-content/uploads/2020/04/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3644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c47817503d3.png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>
          <a:xfrm>
            <a:off x="0" y="4500570"/>
            <a:ext cx="9144000" cy="2357430"/>
          </a:xfrm>
          <a:prstGeom prst="rect">
            <a:avLst/>
          </a:prstGeom>
        </p:spPr>
      </p:pic>
      <p:pic>
        <p:nvPicPr>
          <p:cNvPr id="3" name="Picture 3" descr="C:\Documents and Settings\Кирилл\Рабочий стол\МАМА\детские презентации\Почемучка\1a032c37cd1d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214282" y="214290"/>
            <a:ext cx="8643966" cy="3471863"/>
          </a:xfrm>
          <a:prstGeom prst="rect">
            <a:avLst/>
          </a:prstGeom>
          <a:noFill/>
        </p:spPr>
      </p:pic>
      <p:pic>
        <p:nvPicPr>
          <p:cNvPr id="4" name="Picture 7" descr="D:\мои документы\a_cb64e13c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7224" y="214290"/>
            <a:ext cx="2286016" cy="2125995"/>
          </a:xfrm>
          <a:prstGeom prst="rect">
            <a:avLst/>
          </a:prstGeom>
          <a:noFill/>
        </p:spPr>
      </p:pic>
      <p:pic>
        <p:nvPicPr>
          <p:cNvPr id="5" name="Picture 15" descr="solnishko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7143768" y="142852"/>
            <a:ext cx="1714480" cy="1433640"/>
          </a:xfrm>
          <a:prstGeom prst="rect">
            <a:avLst/>
          </a:prstGeom>
          <a:noFill/>
        </p:spPr>
      </p:pic>
      <p:pic>
        <p:nvPicPr>
          <p:cNvPr id="6" name="Picture 9" descr="F:\картинки\фоны\Background nabor_ №9\116-9.jp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 rot="10800000">
            <a:off x="571472" y="2285992"/>
            <a:ext cx="7929618" cy="2786082"/>
          </a:xfrm>
          <a:prstGeom prst="round2Diag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857224" y="2428868"/>
            <a:ext cx="728667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Героине какой  сказки удалось за нетрудовую денежную единицу сделать выгоднейшую покупку к своему юбилею?</a:t>
            </a:r>
            <a:endParaRPr lang="ru-RU" sz="3200" b="1" dirty="0">
              <a:solidFill>
                <a:srgbClr val="002060"/>
              </a:solidFill>
            </a:endParaRPr>
          </a:p>
        </p:txBody>
      </p:sp>
      <p:pic>
        <p:nvPicPr>
          <p:cNvPr id="10" name="Picture 14" descr="http://santexniki.com.ua/foto/znak25.jp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r:link="rId9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357686" y="142852"/>
            <a:ext cx="1358900" cy="1438275"/>
          </a:xfrm>
          <a:prstGeom prst="rect">
            <a:avLst/>
          </a:prstGeom>
          <a:noFill/>
        </p:spPr>
      </p:pic>
      <p:pic>
        <p:nvPicPr>
          <p:cNvPr id="9" name="~PP1105.WAV">
            <a:hlinkClick r:id="" action="ppaction://media"/>
          </p:cNvPr>
          <p:cNvPicPr>
            <a:picLocks noRot="1" noChangeAspect="1"/>
          </p:cNvPicPr>
          <p:nvPr>
            <a:wavAudioFile r:embed="rId1" name="~PP1105.WAV"/>
          </p:nvPr>
        </p:nvPicPr>
        <p:blipFill>
          <a:blip r:embed="rId10" cstate="email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https://printonic.ru/uploads/images/2016/02/22/img_56cadfff00fc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01726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c47817503d3.png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>
          <a:xfrm>
            <a:off x="0" y="4500570"/>
            <a:ext cx="9144000" cy="2357430"/>
          </a:xfrm>
          <a:prstGeom prst="rect">
            <a:avLst/>
          </a:prstGeom>
        </p:spPr>
      </p:pic>
      <p:pic>
        <p:nvPicPr>
          <p:cNvPr id="3" name="Picture 3" descr="C:\Documents and Settings\Кирилл\Рабочий стол\МАМА\детские презентации\Почемучка\1a032c37cd1d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214282" y="214290"/>
            <a:ext cx="8643966" cy="3471863"/>
          </a:xfrm>
          <a:prstGeom prst="rect">
            <a:avLst/>
          </a:prstGeom>
          <a:noFill/>
        </p:spPr>
      </p:pic>
      <p:pic>
        <p:nvPicPr>
          <p:cNvPr id="4" name="Picture 15" descr="solnishko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7143768" y="142852"/>
            <a:ext cx="1714480" cy="1433640"/>
          </a:xfrm>
          <a:prstGeom prst="rect">
            <a:avLst/>
          </a:prstGeom>
          <a:noFill/>
        </p:spPr>
      </p:pic>
      <p:pic>
        <p:nvPicPr>
          <p:cNvPr id="5" name="Picture 7" descr="D:\мои документы\a_cb64e13c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28662" y="214290"/>
            <a:ext cx="2286016" cy="2125995"/>
          </a:xfrm>
          <a:prstGeom prst="rect">
            <a:avLst/>
          </a:prstGeom>
          <a:noFill/>
        </p:spPr>
      </p:pic>
      <p:pic>
        <p:nvPicPr>
          <p:cNvPr id="6" name="Picture 9" descr="F:\картинки\фоны\Background nabor_ №9\116-9.jp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 rot="10800000">
            <a:off x="571472" y="2357430"/>
            <a:ext cx="7929618" cy="2786082"/>
          </a:xfrm>
          <a:prstGeom prst="round2DiagRect">
            <a:avLst/>
          </a:prstGeom>
          <a:noFill/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1000100" y="2786058"/>
            <a:ext cx="6572296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Какой</a:t>
            </a:r>
            <a:r>
              <a:rPr kumimoji="0" lang="ru-RU" sz="4000" b="1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сказочный персонаж </a:t>
            </a:r>
            <a:r>
              <a:rPr kumimoji="0" lang="ru-RU" sz="4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периодически нёс золотые яйца? </a:t>
            </a:r>
            <a:endParaRPr kumimoji="0" lang="ru-RU" sz="40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14" descr="http://santexniki.com.ua/foto/znak25.jp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r:link="rId9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357686" y="142852"/>
            <a:ext cx="1358900" cy="1438275"/>
          </a:xfrm>
          <a:prstGeom prst="rect">
            <a:avLst/>
          </a:prstGeom>
          <a:noFill/>
        </p:spPr>
      </p:pic>
      <p:pic>
        <p:nvPicPr>
          <p:cNvPr id="10" name="~PP1891.WAV">
            <a:hlinkClick r:id="" action="ppaction://media"/>
          </p:cNvPr>
          <p:cNvPicPr>
            <a:picLocks noRot="1" noChangeAspect="1"/>
          </p:cNvPicPr>
          <p:nvPr>
            <a:wavAudioFile r:embed="rId1" name="~PP1891.WAV"/>
          </p:nvPr>
        </p:nvPicPr>
        <p:blipFill>
          <a:blip r:embed="rId10" cstate="email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 descr="https://otkritkis.com/wp-content/uploads/2021/11/894X8Upd9Q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44195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 cstate="email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post-66081-1261187559.png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 rot="995331">
            <a:off x="275227" y="3990011"/>
            <a:ext cx="3429024" cy="3429024"/>
          </a:xfrm>
          <a:prstGeom prst="rect">
            <a:avLst/>
          </a:prstGeom>
        </p:spPr>
      </p:pic>
      <p:pic>
        <p:nvPicPr>
          <p:cNvPr id="2" name="Рисунок 1" descr="Безимени-1.gif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428596" y="3929066"/>
            <a:ext cx="4000528" cy="2667019"/>
          </a:xfrm>
          <a:prstGeom prst="rect">
            <a:avLst/>
          </a:prstGeom>
        </p:spPr>
      </p:pic>
      <p:pic>
        <p:nvPicPr>
          <p:cNvPr id="5" name="Рисунок 4" descr="9bd513817963.png"/>
          <p:cNvPicPr>
            <a:picLocks noChangeAspect="1"/>
          </p:cNvPicPr>
          <p:nvPr/>
        </p:nvPicPr>
        <p:blipFill>
          <a:blip r:embed="rId8" cstate="email"/>
          <a:srcRect/>
          <a:stretch>
            <a:fillRect/>
          </a:stretch>
        </p:blipFill>
        <p:spPr>
          <a:xfrm flipH="1">
            <a:off x="1357290" y="142853"/>
            <a:ext cx="6786610" cy="2500330"/>
          </a:xfrm>
          <a:prstGeom prst="rect">
            <a:avLst/>
          </a:prstGeom>
        </p:spPr>
      </p:pic>
      <p:pic>
        <p:nvPicPr>
          <p:cNvPr id="6" name="Рисунок 5" descr="n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rot="3357776">
            <a:off x="6217626" y="2114309"/>
            <a:ext cx="2610295" cy="2772313"/>
          </a:xfrm>
          <a:prstGeom prst="rect">
            <a:avLst/>
          </a:prstGeom>
        </p:spPr>
      </p:pic>
      <p:pic>
        <p:nvPicPr>
          <p:cNvPr id="7" name="Рисунок 6" descr="n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rot="3357776">
            <a:off x="4675729" y="4067549"/>
            <a:ext cx="2745524" cy="2915936"/>
          </a:xfrm>
          <a:prstGeom prst="rect">
            <a:avLst/>
          </a:prstGeom>
        </p:spPr>
      </p:pic>
      <p:pic>
        <p:nvPicPr>
          <p:cNvPr id="9" name="Рисунок 8" descr="6af658f1c3d6.png"/>
          <p:cNvPicPr>
            <a:picLocks noChangeAspect="1"/>
          </p:cNvPicPr>
          <p:nvPr/>
        </p:nvPicPr>
        <p:blipFill>
          <a:blip r:embed="rId10" cstate="email"/>
          <a:stretch>
            <a:fillRect/>
          </a:stretch>
        </p:blipFill>
        <p:spPr>
          <a:xfrm>
            <a:off x="642910" y="2643182"/>
            <a:ext cx="1266164" cy="1222257"/>
          </a:xfrm>
          <a:prstGeom prst="rect">
            <a:avLst/>
          </a:prstGeom>
        </p:spPr>
      </p:pic>
      <p:pic>
        <p:nvPicPr>
          <p:cNvPr id="8" name="Рисунок 7" descr="n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rot="3357776">
            <a:off x="2718409" y="2115332"/>
            <a:ext cx="2615955" cy="2778325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1500166" y="1000108"/>
            <a:ext cx="55721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Что делает с рублём </a:t>
            </a:r>
          </a:p>
          <a:p>
            <a:pPr algn="ctr"/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копейка?</a:t>
            </a:r>
            <a:endParaRPr lang="ru-RU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000364" y="2857496"/>
            <a:ext cx="2357454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 </a:t>
            </a:r>
            <a:r>
              <a:rPr lang="ru-RU" sz="2800" b="1" dirty="0" smtClean="0">
                <a:solidFill>
                  <a:srgbClr val="002060"/>
                </a:solidFill>
              </a:rPr>
              <a:t>Воспитывает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715140" y="3143248"/>
            <a:ext cx="207170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</a:rPr>
              <a:t>Бережёт</a:t>
            </a:r>
            <a:endParaRPr lang="ru-RU" sz="3200" b="1" dirty="0">
              <a:solidFill>
                <a:srgbClr val="002060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286380" y="5143512"/>
            <a:ext cx="164307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</a:rPr>
              <a:t>Питает</a:t>
            </a:r>
            <a:endParaRPr lang="ru-RU" sz="3200" b="1" dirty="0">
              <a:solidFill>
                <a:srgbClr val="002060"/>
              </a:solidFill>
            </a:endParaRPr>
          </a:p>
        </p:txBody>
      </p:sp>
      <p:pic>
        <p:nvPicPr>
          <p:cNvPr id="16" name="Рисунок 15" descr="main_big.png"/>
          <p:cNvPicPr>
            <a:picLocks noChangeAspect="1"/>
          </p:cNvPicPr>
          <p:nvPr/>
        </p:nvPicPr>
        <p:blipFill>
          <a:blip r:embed="rId11" cstate="email"/>
          <a:stretch>
            <a:fillRect/>
          </a:stretch>
        </p:blipFill>
        <p:spPr>
          <a:xfrm>
            <a:off x="6429376" y="571480"/>
            <a:ext cx="2714624" cy="1809749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2643174" y="2714620"/>
            <a:ext cx="2928958" cy="150019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6072198" y="2857496"/>
            <a:ext cx="2928958" cy="150019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4572000" y="4714884"/>
            <a:ext cx="2928958" cy="150019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0" name="Picture 2" descr="D:\мои документы\6bc370eb15f3.pn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email"/>
          <a:srcRect/>
          <a:stretch>
            <a:fillRect/>
          </a:stretch>
        </p:blipFill>
        <p:spPr bwMode="auto">
          <a:xfrm flipH="1">
            <a:off x="7715272" y="5643578"/>
            <a:ext cx="1032394" cy="1000132"/>
          </a:xfrm>
          <a:prstGeom prst="rect">
            <a:avLst/>
          </a:prstGeom>
          <a:noFill/>
        </p:spPr>
      </p:pic>
      <p:pic>
        <p:nvPicPr>
          <p:cNvPr id="21" name="~PP2254.WAV">
            <a:hlinkClick r:id="" action="ppaction://media"/>
          </p:cNvPr>
          <p:cNvPicPr>
            <a:picLocks noRot="1" noChangeAspect="1"/>
          </p:cNvPicPr>
          <p:nvPr>
            <a:wavAudioFile r:embed="rId1" name="~PP2254.WAV"/>
          </p:nvPr>
        </p:nvPicPr>
        <p:blipFill>
          <a:blip r:embed="rId14" cstate="email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lide whist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lide whist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 isNarration="1">
              <p:cMediaNode showWhenStopped="0">
                <p:cTn id="2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3" grpId="0"/>
      <p:bldP spid="14" grpId="0"/>
      <p:bldP spid="1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c47817503d3.png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>
          <a:xfrm>
            <a:off x="0" y="4500570"/>
            <a:ext cx="9144000" cy="2357430"/>
          </a:xfrm>
          <a:prstGeom prst="rect">
            <a:avLst/>
          </a:prstGeom>
        </p:spPr>
      </p:pic>
      <p:pic>
        <p:nvPicPr>
          <p:cNvPr id="3" name="Picture 3" descr="C:\Documents and Settings\Кирилл\Рабочий стол\МАМА\детские презентации\Почемучка\1a032c37cd1d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214282" y="214290"/>
            <a:ext cx="8643966" cy="3471863"/>
          </a:xfrm>
          <a:prstGeom prst="rect">
            <a:avLst/>
          </a:prstGeom>
          <a:noFill/>
        </p:spPr>
      </p:pic>
      <p:pic>
        <p:nvPicPr>
          <p:cNvPr id="4" name="Picture 15" descr="solnishko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7143768" y="142852"/>
            <a:ext cx="1714480" cy="1433640"/>
          </a:xfrm>
          <a:prstGeom prst="rect">
            <a:avLst/>
          </a:prstGeom>
          <a:noFill/>
        </p:spPr>
      </p:pic>
      <p:pic>
        <p:nvPicPr>
          <p:cNvPr id="5" name="Picture 7" descr="D:\мои документы\a_cb64e13c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28662" y="285728"/>
            <a:ext cx="2286016" cy="2125995"/>
          </a:xfrm>
          <a:prstGeom prst="rect">
            <a:avLst/>
          </a:prstGeom>
          <a:noFill/>
        </p:spPr>
      </p:pic>
      <p:pic>
        <p:nvPicPr>
          <p:cNvPr id="6" name="Picture 9" descr="F:\картинки\фоны\Background nabor_ №9\116-9.jp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 rot="10800000">
            <a:off x="571472" y="2357430"/>
            <a:ext cx="7929618" cy="2786082"/>
          </a:xfrm>
          <a:prstGeom prst="round2DiagRect">
            <a:avLst/>
          </a:prstGeom>
          <a:noFill/>
        </p:spPr>
      </p:pic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1000100" y="2571744"/>
            <a:ext cx="6572296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Посмотрите отрывок из мультфильма и скажите: Поему старик передумал корову продавать?</a:t>
            </a:r>
            <a:endParaRPr kumimoji="0" lang="ru-RU" sz="36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14" descr="http://santexniki.com.ua/foto/znak25.jp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r:link="rId9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357686" y="142852"/>
            <a:ext cx="1358900" cy="1438275"/>
          </a:xfrm>
          <a:prstGeom prst="rect">
            <a:avLst/>
          </a:prstGeom>
          <a:noFill/>
        </p:spPr>
      </p:pic>
      <p:pic>
        <p:nvPicPr>
          <p:cNvPr id="10" name="~PP1456.WAV">
            <a:hlinkClick r:id="" action="ppaction://media"/>
          </p:cNvPr>
          <p:cNvPicPr>
            <a:picLocks noRot="1" noChangeAspect="1"/>
          </p:cNvPicPr>
          <p:nvPr>
            <a:wavAudioFile r:embed="rId1" name="~PP1456.WAV"/>
          </p:nvPr>
        </p:nvPicPr>
        <p:blipFill>
          <a:blip r:embed="rId10" cstate="email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kak_starik_korovu_prodaval.avi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1257300" y="1366838"/>
            <a:ext cx="6629400" cy="49911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9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Documents and Settings\Кирилл\Рабочий стол\МАМА\детские презентации\Почемучка\1a032c37cd1d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8715436" cy="3471863"/>
          </a:xfrm>
          <a:prstGeom prst="rect">
            <a:avLst/>
          </a:prstGeom>
          <a:noFill/>
        </p:spPr>
      </p:pic>
      <p:pic>
        <p:nvPicPr>
          <p:cNvPr id="4" name="Рисунок 3" descr="2c47817503d3.png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>
          <a:xfrm>
            <a:off x="0" y="4813660"/>
            <a:ext cx="9144000" cy="204434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85720" y="214290"/>
            <a:ext cx="68490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u="sng" dirty="0" smtClean="0"/>
              <a:t>Звук:</a:t>
            </a:r>
            <a:r>
              <a:rPr lang="ru-RU" sz="2000" b="1" dirty="0" smtClean="0"/>
              <a:t>    Щедрова Е.В.</a:t>
            </a:r>
            <a:endParaRPr lang="ru-RU" sz="20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214282" y="1142984"/>
            <a:ext cx="471490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Использован материал с сайта:</a:t>
            </a:r>
          </a:p>
          <a:p>
            <a:r>
              <a:rPr lang="en-US" sz="1600" b="1" dirty="0" smtClean="0">
                <a:hlinkClick r:id="rId4"/>
              </a:rPr>
              <a:t>www.zanimatika.narod.ru</a:t>
            </a:r>
            <a:endParaRPr lang="en-US" sz="1600" b="1" dirty="0" smtClean="0"/>
          </a:p>
          <a:p>
            <a:r>
              <a:rPr lang="ru-RU" sz="1600" b="1" dirty="0" smtClean="0"/>
              <a:t>Клипарт, иллюстрации:</a:t>
            </a:r>
          </a:p>
          <a:p>
            <a:r>
              <a:rPr lang="en-US" sz="1600" b="1" dirty="0" smtClean="0">
                <a:hlinkClick r:id="rId5"/>
              </a:rPr>
              <a:t>www.Yandex.ru</a:t>
            </a:r>
            <a:endParaRPr lang="en-US" sz="1600" b="1" dirty="0" smtClean="0"/>
          </a:p>
          <a:p>
            <a:r>
              <a:rPr lang="en-US" sz="1600" b="1" dirty="0" smtClean="0">
                <a:hlinkClick r:id="rId6"/>
              </a:rPr>
              <a:t>www.forum.materinstvo.ru</a:t>
            </a:r>
            <a:endParaRPr lang="ru-RU" sz="1600" b="1" dirty="0" smtClean="0"/>
          </a:p>
          <a:p>
            <a:r>
              <a:rPr lang="en-US" sz="1600" b="1" dirty="0" smtClean="0">
                <a:hlinkClick r:id="rId7"/>
              </a:rPr>
              <a:t>www.lenagold.ru</a:t>
            </a:r>
            <a:endParaRPr lang="en-US" sz="1600" b="1" dirty="0" smtClean="0"/>
          </a:p>
          <a:p>
            <a:endParaRPr lang="en-US" sz="1600" b="1" dirty="0" smtClean="0"/>
          </a:p>
          <a:p>
            <a:endParaRPr lang="ru-RU" sz="2000" b="1" dirty="0"/>
          </a:p>
        </p:txBody>
      </p:sp>
      <p:pic>
        <p:nvPicPr>
          <p:cNvPr id="6" name="Picture 15" descr="solnishko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7143768" y="142852"/>
            <a:ext cx="1714480" cy="143364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2714612" y="6396335"/>
            <a:ext cx="3714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Для сайта – </a:t>
            </a:r>
            <a:r>
              <a:rPr lang="en-US" sz="2400" b="1" dirty="0" smtClean="0"/>
              <a:t>viki.rdf.ru</a:t>
            </a:r>
            <a:endParaRPr lang="ru-RU" sz="2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142844" y="3357562"/>
            <a:ext cx="9001156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FF0000"/>
                </a:solidFill>
              </a:rPr>
              <a:t>Использованы фрагменты мультфильмов:</a:t>
            </a:r>
          </a:p>
          <a:p>
            <a:pPr marL="342900" indent="-342900"/>
            <a:r>
              <a:rPr lang="en-US" sz="1400" b="1" dirty="0" smtClean="0"/>
              <a:t>1</a:t>
            </a:r>
            <a:r>
              <a:rPr lang="ru-RU" sz="1400" b="1" dirty="0" smtClean="0"/>
              <a:t>. «Приключения Буратино», Союзмультфильм, 1959 г, </a:t>
            </a:r>
            <a:r>
              <a:rPr lang="ru-RU" sz="1400" b="1" dirty="0" err="1" smtClean="0"/>
              <a:t>реж</a:t>
            </a:r>
            <a:r>
              <a:rPr lang="ru-RU" sz="1400" b="1" dirty="0" smtClean="0"/>
              <a:t>. – </a:t>
            </a:r>
            <a:r>
              <a:rPr lang="ru-RU" sz="1400" b="1" dirty="0" err="1" smtClean="0"/>
              <a:t>Д.Бабиченко</a:t>
            </a:r>
            <a:r>
              <a:rPr lang="ru-RU" sz="1400" b="1" dirty="0" smtClean="0"/>
              <a:t>, </a:t>
            </a:r>
            <a:r>
              <a:rPr lang="ru-RU" sz="1400" b="1" dirty="0" err="1" smtClean="0"/>
              <a:t>И.Иванов-Вано</a:t>
            </a:r>
            <a:endParaRPr lang="ru-RU" sz="1400" b="1" dirty="0" smtClean="0"/>
          </a:p>
          <a:p>
            <a:pPr marL="342900" indent="-342900"/>
            <a:r>
              <a:rPr lang="ru-RU" sz="1400" b="1" dirty="0" smtClean="0"/>
              <a:t>2. «Муха-Цокотуха», </a:t>
            </a:r>
            <a:r>
              <a:rPr lang="ru-RU" sz="1400" b="1" dirty="0" err="1" smtClean="0"/>
              <a:t>Союзмультфильм</a:t>
            </a:r>
            <a:r>
              <a:rPr lang="ru-RU" sz="1400" b="1" dirty="0" smtClean="0"/>
              <a:t>, 1976 г., </a:t>
            </a:r>
            <a:r>
              <a:rPr lang="ru-RU" sz="1400" b="1" dirty="0" err="1" smtClean="0"/>
              <a:t>реж</a:t>
            </a:r>
            <a:r>
              <a:rPr lang="ru-RU" sz="1400" b="1" dirty="0" smtClean="0"/>
              <a:t>. – </a:t>
            </a:r>
            <a:r>
              <a:rPr lang="ru-RU" sz="1400" b="1" dirty="0" err="1" smtClean="0"/>
              <a:t>Б.Степанцев</a:t>
            </a:r>
            <a:endParaRPr lang="ru-RU" sz="1400" b="1" dirty="0" smtClean="0"/>
          </a:p>
          <a:p>
            <a:pPr marL="342900" indent="-342900"/>
            <a:r>
              <a:rPr lang="ru-RU" sz="1400" b="1" dirty="0" smtClean="0"/>
              <a:t>3. «Незнайка на Луне», Студия Ф.А.Ф., Компания «Русское Золото», 1999 г</a:t>
            </a:r>
          </a:p>
          <a:p>
            <a:pPr marL="342900" indent="-342900"/>
            <a:r>
              <a:rPr lang="ru-RU" sz="1400" b="1" dirty="0" smtClean="0"/>
              <a:t>4 «Как старик корову продавал», Творческое объединение «Экран», 1980 г., </a:t>
            </a:r>
            <a:r>
              <a:rPr lang="ru-RU" sz="1400" b="1" dirty="0" err="1" smtClean="0"/>
              <a:t>реж</a:t>
            </a:r>
            <a:r>
              <a:rPr lang="ru-RU" sz="1400" b="1" dirty="0" smtClean="0"/>
              <a:t>. – А.Соловьёв</a:t>
            </a:r>
          </a:p>
          <a:p>
            <a:pPr marL="342900" indent="-342900"/>
            <a:r>
              <a:rPr lang="ru-RU" sz="1400" b="1" dirty="0" smtClean="0"/>
              <a:t>5. «Про деда, бабу и курочку </a:t>
            </a:r>
            <a:r>
              <a:rPr lang="ru-RU" sz="1400" b="1" dirty="0" err="1" smtClean="0"/>
              <a:t>Рябу</a:t>
            </a:r>
            <a:r>
              <a:rPr lang="ru-RU" sz="1400" b="1" dirty="0" smtClean="0"/>
              <a:t>», Союзмультфильм, 1982 г, </a:t>
            </a:r>
            <a:r>
              <a:rPr lang="ru-RU" sz="1400" b="1" dirty="0" err="1" smtClean="0"/>
              <a:t>реж</a:t>
            </a:r>
            <a:r>
              <a:rPr lang="ru-RU" sz="1400" b="1" dirty="0" smtClean="0"/>
              <a:t>. – А.Давыдов</a:t>
            </a:r>
            <a:endParaRPr lang="en-US" sz="1400" b="1" dirty="0" smtClean="0"/>
          </a:p>
          <a:p>
            <a:endParaRPr lang="ru-RU" sz="1400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14282" y="2571744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b="1" dirty="0" smtClean="0">
                <a:hlinkClick r:id="rId9"/>
              </a:rPr>
              <a:t>http://i009.radikal.ru/0909/e5/98ef9161d314.jpg</a:t>
            </a:r>
            <a:endParaRPr lang="ru-RU" sz="1600" b="1" dirty="0" smtClean="0"/>
          </a:p>
          <a:p>
            <a:endParaRPr lang="ru-RU" sz="16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214282" y="2786058"/>
            <a:ext cx="75009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>
                <a:hlinkClick r:id="rId10"/>
              </a:rPr>
              <a:t>http://www.liveinternet.ru/users/3330929/rubric/1184955/</a:t>
            </a:r>
            <a:r>
              <a:rPr lang="ru-RU" sz="1600" b="1" dirty="0" smtClean="0"/>
              <a:t> - кот </a:t>
            </a:r>
            <a:r>
              <a:rPr lang="ru-RU" sz="1600" b="1" dirty="0" err="1" smtClean="0"/>
              <a:t>Матроскин</a:t>
            </a:r>
            <a:endParaRPr lang="ru-RU" sz="1600" b="1" dirty="0" smtClean="0"/>
          </a:p>
          <a:p>
            <a:endParaRPr lang="ru-RU" sz="1600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285720" y="3071810"/>
            <a:ext cx="325589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smtClean="0">
                <a:hlinkClick r:id="rId11"/>
              </a:rPr>
              <a:t>http://edu-teacherzv.ucoz.ru/</a:t>
            </a:r>
            <a:r>
              <a:rPr lang="en-US" sz="1600" b="1" dirty="0" smtClean="0"/>
              <a:t> - </a:t>
            </a:r>
            <a:r>
              <a:rPr lang="ru-RU" sz="1600" b="1" dirty="0" smtClean="0"/>
              <a:t>фон</a:t>
            </a:r>
            <a:endParaRPr lang="ru-RU" sz="1600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142844" y="4643446"/>
            <a:ext cx="592360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u="sng" dirty="0" smtClean="0">
                <a:hlinkClick r:id="rId12"/>
              </a:rPr>
              <a:t>http://poiskm.ru/artist/278154-Prostokvashinoа</a:t>
            </a:r>
            <a:r>
              <a:rPr lang="ru-RU" sz="1400" b="1" u="sng" dirty="0" smtClean="0"/>
              <a:t> - </a:t>
            </a:r>
            <a:r>
              <a:rPr lang="ru-RU" sz="1400" b="1" dirty="0" smtClean="0"/>
              <a:t>фразы из мультфильма </a:t>
            </a:r>
            <a:endParaRPr lang="ru-RU" sz="1400" b="1" dirty="0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 cstate="email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post-66081-1261187559.png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 rot="995331">
            <a:off x="275227" y="3990011"/>
            <a:ext cx="3429024" cy="3429024"/>
          </a:xfrm>
          <a:prstGeom prst="rect">
            <a:avLst/>
          </a:prstGeom>
        </p:spPr>
      </p:pic>
      <p:pic>
        <p:nvPicPr>
          <p:cNvPr id="2" name="Рисунок 1" descr="Безимени-1.gif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428596" y="3929066"/>
            <a:ext cx="4000528" cy="2667019"/>
          </a:xfrm>
          <a:prstGeom prst="rect">
            <a:avLst/>
          </a:prstGeom>
        </p:spPr>
      </p:pic>
      <p:pic>
        <p:nvPicPr>
          <p:cNvPr id="5" name="Рисунок 4" descr="9bd513817963.png"/>
          <p:cNvPicPr>
            <a:picLocks noChangeAspect="1"/>
          </p:cNvPicPr>
          <p:nvPr/>
        </p:nvPicPr>
        <p:blipFill>
          <a:blip r:embed="rId8" cstate="email"/>
          <a:srcRect/>
          <a:stretch>
            <a:fillRect/>
          </a:stretch>
        </p:blipFill>
        <p:spPr>
          <a:xfrm flipH="1">
            <a:off x="1357290" y="142853"/>
            <a:ext cx="6786610" cy="2500330"/>
          </a:xfrm>
          <a:prstGeom prst="rect">
            <a:avLst/>
          </a:prstGeom>
        </p:spPr>
      </p:pic>
      <p:pic>
        <p:nvPicPr>
          <p:cNvPr id="6" name="Рисунок 5" descr="n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rot="3357776">
            <a:off x="6217625" y="2114310"/>
            <a:ext cx="2610295" cy="2772313"/>
          </a:xfrm>
          <a:prstGeom prst="rect">
            <a:avLst/>
          </a:prstGeom>
        </p:spPr>
      </p:pic>
      <p:pic>
        <p:nvPicPr>
          <p:cNvPr id="7" name="Рисунок 6" descr="n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rot="3357776">
            <a:off x="4675730" y="4067550"/>
            <a:ext cx="2745524" cy="2915936"/>
          </a:xfrm>
          <a:prstGeom prst="rect">
            <a:avLst/>
          </a:prstGeom>
        </p:spPr>
      </p:pic>
      <p:pic>
        <p:nvPicPr>
          <p:cNvPr id="9" name="Рисунок 8" descr="6af658f1c3d6.png"/>
          <p:cNvPicPr>
            <a:picLocks noChangeAspect="1"/>
          </p:cNvPicPr>
          <p:nvPr/>
        </p:nvPicPr>
        <p:blipFill>
          <a:blip r:embed="rId10" cstate="email"/>
          <a:stretch>
            <a:fillRect/>
          </a:stretch>
        </p:blipFill>
        <p:spPr>
          <a:xfrm>
            <a:off x="642910" y="2643182"/>
            <a:ext cx="1266164" cy="1222257"/>
          </a:xfrm>
          <a:prstGeom prst="rect">
            <a:avLst/>
          </a:prstGeom>
        </p:spPr>
      </p:pic>
      <p:pic>
        <p:nvPicPr>
          <p:cNvPr id="8" name="Рисунок 7" descr="n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rot="3357776">
            <a:off x="2861285" y="2115331"/>
            <a:ext cx="2615955" cy="2778325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1214414" y="928670"/>
            <a:ext cx="614366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Что известная пословица предлагает взамен ста рублей?</a:t>
            </a:r>
            <a:endParaRPr lang="ru-RU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715140" y="3214686"/>
            <a:ext cx="207170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</a:rPr>
              <a:t>Сто евро</a:t>
            </a:r>
            <a:endParaRPr lang="ru-RU" sz="3200" b="1" dirty="0">
              <a:solidFill>
                <a:srgbClr val="002060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214678" y="3143248"/>
            <a:ext cx="235745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</a:rPr>
              <a:t>Сто друзей</a:t>
            </a:r>
            <a:endParaRPr lang="ru-RU" sz="3200" b="1" dirty="0">
              <a:solidFill>
                <a:srgbClr val="002060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857752" y="5000636"/>
            <a:ext cx="242889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Сто лет одиночества</a:t>
            </a:r>
            <a:endParaRPr lang="ru-RU" sz="2800" b="1" dirty="0">
              <a:solidFill>
                <a:srgbClr val="002060"/>
              </a:solidFill>
            </a:endParaRPr>
          </a:p>
        </p:txBody>
      </p:sp>
      <p:pic>
        <p:nvPicPr>
          <p:cNvPr id="16" name="Рисунок 15" descr="cdolls48.gi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929454" y="500042"/>
            <a:ext cx="1990725" cy="2066925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2571736" y="2786058"/>
            <a:ext cx="2928958" cy="150019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6000760" y="2786058"/>
            <a:ext cx="2928958" cy="150019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4572000" y="4786322"/>
            <a:ext cx="2928958" cy="150019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0" name="Picture 2" descr="D:\мои документы\6bc370eb15f3.pn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email"/>
          <a:srcRect/>
          <a:stretch>
            <a:fillRect/>
          </a:stretch>
        </p:blipFill>
        <p:spPr bwMode="auto">
          <a:xfrm flipH="1">
            <a:off x="7929586" y="5857892"/>
            <a:ext cx="811167" cy="785818"/>
          </a:xfrm>
          <a:prstGeom prst="rect">
            <a:avLst/>
          </a:prstGeom>
          <a:noFill/>
        </p:spPr>
      </p:pic>
      <p:pic>
        <p:nvPicPr>
          <p:cNvPr id="21" name="~PP2015.WAV">
            <a:hlinkClick r:id="" action="ppaction://media"/>
          </p:cNvPr>
          <p:cNvPicPr>
            <a:picLocks noRot="1" noChangeAspect="1"/>
          </p:cNvPicPr>
          <p:nvPr>
            <a:wavAudioFile r:embed="rId1" name="~PP2015.WAV"/>
          </p:nvPr>
        </p:nvPicPr>
        <p:blipFill>
          <a:blip r:embed="rId14" cstate="email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lide whist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lide whist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 isNarration="1">
              <p:cMediaNode showWhenStopped="0">
                <p:cTn id="2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3" grpId="0"/>
      <p:bldP spid="14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 cstate="email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post-66081-1261187559.png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 rot="995331">
            <a:off x="275227" y="3990011"/>
            <a:ext cx="3429024" cy="3429024"/>
          </a:xfrm>
          <a:prstGeom prst="rect">
            <a:avLst/>
          </a:prstGeom>
        </p:spPr>
      </p:pic>
      <p:pic>
        <p:nvPicPr>
          <p:cNvPr id="2" name="Рисунок 1" descr="Безимени-1.gif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428596" y="3929066"/>
            <a:ext cx="4000528" cy="2667019"/>
          </a:xfrm>
          <a:prstGeom prst="rect">
            <a:avLst/>
          </a:prstGeom>
        </p:spPr>
      </p:pic>
      <p:pic>
        <p:nvPicPr>
          <p:cNvPr id="5" name="Рисунок 4" descr="9bd513817963.png"/>
          <p:cNvPicPr>
            <a:picLocks noChangeAspect="1"/>
          </p:cNvPicPr>
          <p:nvPr/>
        </p:nvPicPr>
        <p:blipFill>
          <a:blip r:embed="rId8" cstate="email"/>
          <a:srcRect/>
          <a:stretch>
            <a:fillRect/>
          </a:stretch>
        </p:blipFill>
        <p:spPr>
          <a:xfrm flipH="1">
            <a:off x="1357290" y="142853"/>
            <a:ext cx="6786610" cy="2500330"/>
          </a:xfrm>
          <a:prstGeom prst="rect">
            <a:avLst/>
          </a:prstGeom>
        </p:spPr>
      </p:pic>
      <p:pic>
        <p:nvPicPr>
          <p:cNvPr id="6" name="Рисунок 5" descr="n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rot="3357776">
            <a:off x="6217625" y="2114310"/>
            <a:ext cx="2610295" cy="2772313"/>
          </a:xfrm>
          <a:prstGeom prst="rect">
            <a:avLst/>
          </a:prstGeom>
        </p:spPr>
      </p:pic>
      <p:pic>
        <p:nvPicPr>
          <p:cNvPr id="7" name="Рисунок 6" descr="n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rot="3357776">
            <a:off x="4675730" y="4067550"/>
            <a:ext cx="2745524" cy="2915936"/>
          </a:xfrm>
          <a:prstGeom prst="rect">
            <a:avLst/>
          </a:prstGeom>
        </p:spPr>
      </p:pic>
      <p:pic>
        <p:nvPicPr>
          <p:cNvPr id="9" name="Рисунок 8" descr="6af658f1c3d6.png"/>
          <p:cNvPicPr>
            <a:picLocks noChangeAspect="1"/>
          </p:cNvPicPr>
          <p:nvPr/>
        </p:nvPicPr>
        <p:blipFill>
          <a:blip r:embed="rId10" cstate="email"/>
          <a:stretch>
            <a:fillRect/>
          </a:stretch>
        </p:blipFill>
        <p:spPr>
          <a:xfrm>
            <a:off x="642910" y="2643182"/>
            <a:ext cx="1266164" cy="1222257"/>
          </a:xfrm>
          <a:prstGeom prst="rect">
            <a:avLst/>
          </a:prstGeom>
        </p:spPr>
      </p:pic>
      <p:pic>
        <p:nvPicPr>
          <p:cNvPr id="8" name="Рисунок 7" descr="n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rot="3357776">
            <a:off x="2861285" y="2115331"/>
            <a:ext cx="2615955" cy="2778325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1357290" y="857232"/>
            <a:ext cx="607223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Как называется место продажи Новогодних ёлок?</a:t>
            </a:r>
            <a:endParaRPr lang="ru-RU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143240" y="3071810"/>
            <a:ext cx="21431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Зелёный </a:t>
            </a:r>
            <a:endParaRPr lang="en-US" sz="240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рынок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500826" y="3071810"/>
            <a:ext cx="221457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Колючий аукцион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857752" y="5072074"/>
            <a:ext cx="250033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Ёлочный </a:t>
            </a:r>
            <a:endParaRPr lang="en-US" sz="240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базар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16" name="Рисунок 15" descr="507fe3d3708e.png"/>
          <p:cNvPicPr>
            <a:picLocks noChangeAspect="1"/>
          </p:cNvPicPr>
          <p:nvPr/>
        </p:nvPicPr>
        <p:blipFill>
          <a:blip r:embed="rId11" cstate="email"/>
          <a:stretch>
            <a:fillRect/>
          </a:stretch>
        </p:blipFill>
        <p:spPr>
          <a:xfrm>
            <a:off x="6929454" y="571480"/>
            <a:ext cx="2091917" cy="2219541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2571736" y="2786058"/>
            <a:ext cx="2928958" cy="150019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6072198" y="2714620"/>
            <a:ext cx="2928958" cy="150019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4572000" y="4786322"/>
            <a:ext cx="2928958" cy="150019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0" name="Picture 2" descr="D:\мои документы\6bc370eb15f3.pn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email"/>
          <a:srcRect/>
          <a:stretch>
            <a:fillRect/>
          </a:stretch>
        </p:blipFill>
        <p:spPr bwMode="auto">
          <a:xfrm flipH="1">
            <a:off x="7929586" y="5857892"/>
            <a:ext cx="811167" cy="785818"/>
          </a:xfrm>
          <a:prstGeom prst="rect">
            <a:avLst/>
          </a:prstGeom>
          <a:noFill/>
        </p:spPr>
      </p:pic>
      <p:pic>
        <p:nvPicPr>
          <p:cNvPr id="21" name="~PP980.WAV">
            <a:hlinkClick r:id="" action="ppaction://media"/>
          </p:cNvPr>
          <p:cNvPicPr>
            <a:picLocks noRot="1" noChangeAspect="1"/>
          </p:cNvPicPr>
          <p:nvPr>
            <a:wavAudioFile r:embed="rId1" name="~PP980.WAV"/>
          </p:nvPr>
        </p:nvPicPr>
        <p:blipFill>
          <a:blip r:embed="rId14" cstate="email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lide whist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lide whist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 isNarration="1">
              <p:cMediaNode showWhenStopped="0">
                <p:cTn id="2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3" grpId="0"/>
      <p:bldP spid="14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 cstate="email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post-66081-1261187559.png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 rot="995331">
            <a:off x="275227" y="3990011"/>
            <a:ext cx="3429024" cy="3429024"/>
          </a:xfrm>
          <a:prstGeom prst="rect">
            <a:avLst/>
          </a:prstGeom>
        </p:spPr>
      </p:pic>
      <p:pic>
        <p:nvPicPr>
          <p:cNvPr id="2" name="Рисунок 1" descr="Безимени-1.gif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428596" y="3929066"/>
            <a:ext cx="4000528" cy="2667019"/>
          </a:xfrm>
          <a:prstGeom prst="rect">
            <a:avLst/>
          </a:prstGeom>
        </p:spPr>
      </p:pic>
      <p:pic>
        <p:nvPicPr>
          <p:cNvPr id="5" name="Рисунок 4" descr="9bd513817963.png"/>
          <p:cNvPicPr>
            <a:picLocks noChangeAspect="1"/>
          </p:cNvPicPr>
          <p:nvPr/>
        </p:nvPicPr>
        <p:blipFill>
          <a:blip r:embed="rId8" cstate="email"/>
          <a:srcRect/>
          <a:stretch>
            <a:fillRect/>
          </a:stretch>
        </p:blipFill>
        <p:spPr>
          <a:xfrm flipH="1">
            <a:off x="1357290" y="142853"/>
            <a:ext cx="6786610" cy="2500330"/>
          </a:xfrm>
          <a:prstGeom prst="rect">
            <a:avLst/>
          </a:prstGeom>
        </p:spPr>
      </p:pic>
      <p:pic>
        <p:nvPicPr>
          <p:cNvPr id="6" name="Рисунок 5" descr="n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rot="3357776">
            <a:off x="6217625" y="2114310"/>
            <a:ext cx="2610295" cy="2772313"/>
          </a:xfrm>
          <a:prstGeom prst="rect">
            <a:avLst/>
          </a:prstGeom>
        </p:spPr>
      </p:pic>
      <p:pic>
        <p:nvPicPr>
          <p:cNvPr id="7" name="Рисунок 6" descr="n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rot="3357776">
            <a:off x="4675730" y="4067550"/>
            <a:ext cx="2745524" cy="2915936"/>
          </a:xfrm>
          <a:prstGeom prst="rect">
            <a:avLst/>
          </a:prstGeom>
        </p:spPr>
      </p:pic>
      <p:pic>
        <p:nvPicPr>
          <p:cNvPr id="9" name="Рисунок 8" descr="6af658f1c3d6.png"/>
          <p:cNvPicPr>
            <a:picLocks noChangeAspect="1"/>
          </p:cNvPicPr>
          <p:nvPr/>
        </p:nvPicPr>
        <p:blipFill>
          <a:blip r:embed="rId10" cstate="email"/>
          <a:stretch>
            <a:fillRect/>
          </a:stretch>
        </p:blipFill>
        <p:spPr>
          <a:xfrm>
            <a:off x="642910" y="2643182"/>
            <a:ext cx="1266164" cy="1222257"/>
          </a:xfrm>
          <a:prstGeom prst="rect">
            <a:avLst/>
          </a:prstGeom>
        </p:spPr>
      </p:pic>
      <p:pic>
        <p:nvPicPr>
          <p:cNvPr id="8" name="Рисунок 7" descr="n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rot="3357776">
            <a:off x="2861285" y="2115331"/>
            <a:ext cx="2615955" cy="2778325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1428728" y="1000108"/>
            <a:ext cx="578647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Месяц школьных базаров – это…</a:t>
            </a:r>
            <a:endParaRPr lang="ru-RU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357554" y="3143248"/>
            <a:ext cx="207170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</a:rPr>
              <a:t>Сентябрь</a:t>
            </a:r>
            <a:endParaRPr lang="ru-RU" sz="3200" b="1" dirty="0">
              <a:solidFill>
                <a:srgbClr val="002060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572132" y="5143512"/>
            <a:ext cx="150019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</a:rPr>
              <a:t>Май</a:t>
            </a:r>
            <a:endParaRPr lang="ru-RU" sz="3600" b="1" dirty="0">
              <a:solidFill>
                <a:srgbClr val="002060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786578" y="3143248"/>
            <a:ext cx="17859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</a:rPr>
              <a:t>Август</a:t>
            </a:r>
            <a:endParaRPr lang="ru-RU" sz="3600" b="1" dirty="0">
              <a:solidFill>
                <a:srgbClr val="002060"/>
              </a:solidFill>
            </a:endParaRPr>
          </a:p>
        </p:txBody>
      </p:sp>
      <p:pic>
        <p:nvPicPr>
          <p:cNvPr id="16" name="Рисунок 15" descr="3.png"/>
          <p:cNvPicPr>
            <a:picLocks noChangeAspect="1"/>
          </p:cNvPicPr>
          <p:nvPr/>
        </p:nvPicPr>
        <p:blipFill>
          <a:blip r:embed="rId11" cstate="email"/>
          <a:stretch>
            <a:fillRect/>
          </a:stretch>
        </p:blipFill>
        <p:spPr>
          <a:xfrm>
            <a:off x="6643702" y="428604"/>
            <a:ext cx="2286005" cy="2286005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2714612" y="2786058"/>
            <a:ext cx="2928958" cy="150019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6072198" y="2786058"/>
            <a:ext cx="2928958" cy="150019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4500562" y="4714884"/>
            <a:ext cx="2928958" cy="150019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0" name="Picture 2" descr="D:\мои документы\6bc370eb15f3.pn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email"/>
          <a:srcRect/>
          <a:stretch>
            <a:fillRect/>
          </a:stretch>
        </p:blipFill>
        <p:spPr bwMode="auto">
          <a:xfrm flipH="1">
            <a:off x="7929586" y="5857892"/>
            <a:ext cx="811167" cy="785818"/>
          </a:xfrm>
          <a:prstGeom prst="rect">
            <a:avLst/>
          </a:prstGeom>
          <a:noFill/>
        </p:spPr>
      </p:pic>
      <p:pic>
        <p:nvPicPr>
          <p:cNvPr id="21" name="~PP2446.WAV">
            <a:hlinkClick r:id="" action="ppaction://media"/>
          </p:cNvPr>
          <p:cNvPicPr>
            <a:picLocks noRot="1" noChangeAspect="1"/>
          </p:cNvPicPr>
          <p:nvPr>
            <a:wavAudioFile r:embed="rId1" name="~PP2446.WAV"/>
          </p:nvPr>
        </p:nvPicPr>
        <p:blipFill>
          <a:blip r:embed="rId14" cstate="email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lide whist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lide whist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 isNarration="1">
              <p:cMediaNode showWhenStopped="0">
                <p:cTn id="2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3" grpId="0"/>
      <p:bldP spid="14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 cstate="email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post-66081-1261187559.png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 rot="995331">
            <a:off x="275227" y="3990011"/>
            <a:ext cx="3429024" cy="3429024"/>
          </a:xfrm>
          <a:prstGeom prst="rect">
            <a:avLst/>
          </a:prstGeom>
        </p:spPr>
      </p:pic>
      <p:pic>
        <p:nvPicPr>
          <p:cNvPr id="2" name="Рисунок 1" descr="Безимени-1.gif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428596" y="3929066"/>
            <a:ext cx="4000528" cy="2667019"/>
          </a:xfrm>
          <a:prstGeom prst="rect">
            <a:avLst/>
          </a:prstGeom>
        </p:spPr>
      </p:pic>
      <p:pic>
        <p:nvPicPr>
          <p:cNvPr id="5" name="Рисунок 4" descr="9bd513817963.png"/>
          <p:cNvPicPr>
            <a:picLocks noChangeAspect="1"/>
          </p:cNvPicPr>
          <p:nvPr/>
        </p:nvPicPr>
        <p:blipFill>
          <a:blip r:embed="rId8" cstate="email"/>
          <a:srcRect/>
          <a:stretch>
            <a:fillRect/>
          </a:stretch>
        </p:blipFill>
        <p:spPr>
          <a:xfrm flipH="1">
            <a:off x="1357290" y="142853"/>
            <a:ext cx="6786610" cy="2500330"/>
          </a:xfrm>
          <a:prstGeom prst="rect">
            <a:avLst/>
          </a:prstGeom>
        </p:spPr>
      </p:pic>
      <p:pic>
        <p:nvPicPr>
          <p:cNvPr id="6" name="Рисунок 5" descr="n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rot="3357776">
            <a:off x="6217625" y="2114310"/>
            <a:ext cx="2610295" cy="2772313"/>
          </a:xfrm>
          <a:prstGeom prst="rect">
            <a:avLst/>
          </a:prstGeom>
        </p:spPr>
      </p:pic>
      <p:pic>
        <p:nvPicPr>
          <p:cNvPr id="7" name="Рисунок 6" descr="n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rot="3357776">
            <a:off x="4675730" y="4067550"/>
            <a:ext cx="2745524" cy="2915936"/>
          </a:xfrm>
          <a:prstGeom prst="rect">
            <a:avLst/>
          </a:prstGeom>
        </p:spPr>
      </p:pic>
      <p:pic>
        <p:nvPicPr>
          <p:cNvPr id="9" name="Рисунок 8" descr="6af658f1c3d6.png"/>
          <p:cNvPicPr>
            <a:picLocks noChangeAspect="1"/>
          </p:cNvPicPr>
          <p:nvPr/>
        </p:nvPicPr>
        <p:blipFill>
          <a:blip r:embed="rId10" cstate="email"/>
          <a:stretch>
            <a:fillRect/>
          </a:stretch>
        </p:blipFill>
        <p:spPr>
          <a:xfrm>
            <a:off x="642910" y="2643182"/>
            <a:ext cx="1266164" cy="1222257"/>
          </a:xfrm>
          <a:prstGeom prst="rect">
            <a:avLst/>
          </a:prstGeom>
        </p:spPr>
      </p:pic>
      <p:pic>
        <p:nvPicPr>
          <p:cNvPr id="8" name="Рисунок 7" descr="n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rot="3357776">
            <a:off x="2861285" y="2115331"/>
            <a:ext cx="2615955" cy="2778325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1500166" y="1071546"/>
            <a:ext cx="578647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Какое животное всегда при деньгах?</a:t>
            </a:r>
            <a:endParaRPr lang="ru-RU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286116" y="3214686"/>
            <a:ext cx="19335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Поросёнок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929454" y="3214686"/>
            <a:ext cx="15329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</a:rPr>
              <a:t>Собака</a:t>
            </a:r>
            <a:endParaRPr lang="ru-RU" sz="3200" b="1" dirty="0">
              <a:solidFill>
                <a:srgbClr val="00206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429256" y="5214950"/>
            <a:ext cx="14500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</a:rPr>
              <a:t>Кошка</a:t>
            </a:r>
            <a:endParaRPr lang="ru-RU" sz="3200" b="1" dirty="0">
              <a:solidFill>
                <a:srgbClr val="002060"/>
              </a:solidFill>
            </a:endParaRPr>
          </a:p>
        </p:txBody>
      </p:sp>
      <p:pic>
        <p:nvPicPr>
          <p:cNvPr id="16" name="Рисунок 15" descr="post-290226-1303698602.png"/>
          <p:cNvPicPr>
            <a:picLocks noChangeAspect="1"/>
          </p:cNvPicPr>
          <p:nvPr/>
        </p:nvPicPr>
        <p:blipFill>
          <a:blip r:embed="rId11" cstate="email"/>
          <a:stretch>
            <a:fillRect/>
          </a:stretch>
        </p:blipFill>
        <p:spPr>
          <a:xfrm>
            <a:off x="7000892" y="714356"/>
            <a:ext cx="1995677" cy="1995677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2714612" y="2786058"/>
            <a:ext cx="2928958" cy="150019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6215042" y="2714620"/>
            <a:ext cx="2928958" cy="150019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4500562" y="4714884"/>
            <a:ext cx="2928958" cy="150019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0" name="Picture 2" descr="D:\мои документы\6bc370eb15f3.pn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email"/>
          <a:srcRect/>
          <a:stretch>
            <a:fillRect/>
          </a:stretch>
        </p:blipFill>
        <p:spPr bwMode="auto">
          <a:xfrm flipH="1">
            <a:off x="7929586" y="5857892"/>
            <a:ext cx="811167" cy="785818"/>
          </a:xfrm>
          <a:prstGeom prst="rect">
            <a:avLst/>
          </a:prstGeom>
          <a:noFill/>
        </p:spPr>
      </p:pic>
      <p:pic>
        <p:nvPicPr>
          <p:cNvPr id="21" name="~PP660.WAV">
            <a:hlinkClick r:id="" action="ppaction://media"/>
          </p:cNvPr>
          <p:cNvPicPr>
            <a:picLocks noRot="1" noChangeAspect="1"/>
          </p:cNvPicPr>
          <p:nvPr>
            <a:wavAudioFile r:embed="rId1" name="~PP660.WAV"/>
          </p:nvPr>
        </p:nvPicPr>
        <p:blipFill>
          <a:blip r:embed="rId14" cstate="email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lide whist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lide whist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 isNarration="1">
              <p:cMediaNode showWhenStopped="0">
                <p:cTn id="2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3" grpId="0"/>
      <p:bldP spid="14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 cstate="email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post-66081-1261187559.png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 rot="995331">
            <a:off x="275227" y="3990011"/>
            <a:ext cx="3429024" cy="3429024"/>
          </a:xfrm>
          <a:prstGeom prst="rect">
            <a:avLst/>
          </a:prstGeom>
        </p:spPr>
      </p:pic>
      <p:pic>
        <p:nvPicPr>
          <p:cNvPr id="2" name="Рисунок 1" descr="Безимени-1.gif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428596" y="3929066"/>
            <a:ext cx="4000528" cy="2667019"/>
          </a:xfrm>
          <a:prstGeom prst="rect">
            <a:avLst/>
          </a:prstGeom>
        </p:spPr>
      </p:pic>
      <p:pic>
        <p:nvPicPr>
          <p:cNvPr id="5" name="Рисунок 4" descr="9bd513817963.png"/>
          <p:cNvPicPr>
            <a:picLocks noChangeAspect="1"/>
          </p:cNvPicPr>
          <p:nvPr/>
        </p:nvPicPr>
        <p:blipFill>
          <a:blip r:embed="rId8" cstate="email"/>
          <a:srcRect/>
          <a:stretch>
            <a:fillRect/>
          </a:stretch>
        </p:blipFill>
        <p:spPr>
          <a:xfrm flipH="1">
            <a:off x="1357290" y="142853"/>
            <a:ext cx="6786610" cy="2500330"/>
          </a:xfrm>
          <a:prstGeom prst="rect">
            <a:avLst/>
          </a:prstGeom>
        </p:spPr>
      </p:pic>
      <p:pic>
        <p:nvPicPr>
          <p:cNvPr id="6" name="Рисунок 5" descr="n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rot="3357776">
            <a:off x="6217625" y="2114310"/>
            <a:ext cx="2610295" cy="2772313"/>
          </a:xfrm>
          <a:prstGeom prst="rect">
            <a:avLst/>
          </a:prstGeom>
        </p:spPr>
      </p:pic>
      <p:pic>
        <p:nvPicPr>
          <p:cNvPr id="7" name="Рисунок 6" descr="n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rot="3357776">
            <a:off x="4675730" y="4067550"/>
            <a:ext cx="2745524" cy="2915936"/>
          </a:xfrm>
          <a:prstGeom prst="rect">
            <a:avLst/>
          </a:prstGeom>
        </p:spPr>
      </p:pic>
      <p:pic>
        <p:nvPicPr>
          <p:cNvPr id="9" name="Рисунок 8" descr="6af658f1c3d6.png"/>
          <p:cNvPicPr>
            <a:picLocks noChangeAspect="1"/>
          </p:cNvPicPr>
          <p:nvPr/>
        </p:nvPicPr>
        <p:blipFill>
          <a:blip r:embed="rId10" cstate="email"/>
          <a:stretch>
            <a:fillRect/>
          </a:stretch>
        </p:blipFill>
        <p:spPr>
          <a:xfrm>
            <a:off x="642910" y="2643182"/>
            <a:ext cx="1266164" cy="1222257"/>
          </a:xfrm>
          <a:prstGeom prst="rect">
            <a:avLst/>
          </a:prstGeom>
        </p:spPr>
      </p:pic>
      <p:pic>
        <p:nvPicPr>
          <p:cNvPr id="8" name="Рисунок 7" descr="n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rot="3357776">
            <a:off x="2861285" y="2115331"/>
            <a:ext cx="2615955" cy="2778325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1500166" y="1000108"/>
            <a:ext cx="592935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Какие деньги родители выделяют своим детям?</a:t>
            </a:r>
            <a:endParaRPr lang="ru-RU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286116" y="3244334"/>
            <a:ext cx="207170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Карманные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786578" y="3143248"/>
            <a:ext cx="17859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</a:rPr>
              <a:t>Ручные</a:t>
            </a:r>
            <a:endParaRPr lang="ru-RU" sz="3200" b="1" dirty="0">
              <a:solidFill>
                <a:srgbClr val="002060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143504" y="5214950"/>
            <a:ext cx="221457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</a:rPr>
              <a:t>Домашние</a:t>
            </a:r>
            <a:endParaRPr lang="ru-RU" sz="3200" b="1" dirty="0">
              <a:solidFill>
                <a:srgbClr val="002060"/>
              </a:solidFill>
            </a:endParaRPr>
          </a:p>
        </p:txBody>
      </p:sp>
      <p:pic>
        <p:nvPicPr>
          <p:cNvPr id="16" name="Рисунок 15" descr="11529.png"/>
          <p:cNvPicPr>
            <a:picLocks noChangeAspect="1"/>
          </p:cNvPicPr>
          <p:nvPr/>
        </p:nvPicPr>
        <p:blipFill>
          <a:blip r:embed="rId11" cstate="email"/>
          <a:stretch>
            <a:fillRect/>
          </a:stretch>
        </p:blipFill>
        <p:spPr>
          <a:xfrm>
            <a:off x="7215206" y="214290"/>
            <a:ext cx="1357322" cy="2445120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2786050" y="2714620"/>
            <a:ext cx="2928958" cy="150019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6072198" y="2786058"/>
            <a:ext cx="2928958" cy="150019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4572000" y="4714884"/>
            <a:ext cx="2928958" cy="150019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0" name="Picture 2" descr="D:\мои документы\6bc370eb15f3.pn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email"/>
          <a:srcRect/>
          <a:stretch>
            <a:fillRect/>
          </a:stretch>
        </p:blipFill>
        <p:spPr bwMode="auto">
          <a:xfrm flipH="1">
            <a:off x="7929586" y="5857892"/>
            <a:ext cx="811167" cy="785818"/>
          </a:xfrm>
          <a:prstGeom prst="rect">
            <a:avLst/>
          </a:prstGeom>
          <a:noFill/>
        </p:spPr>
      </p:pic>
      <p:pic>
        <p:nvPicPr>
          <p:cNvPr id="21" name="~PP3252.WAV">
            <a:hlinkClick r:id="" action="ppaction://media"/>
          </p:cNvPr>
          <p:cNvPicPr>
            <a:picLocks noRot="1" noChangeAspect="1"/>
          </p:cNvPicPr>
          <p:nvPr>
            <a:wavAudioFile r:embed="rId1" name="~PP3252.WAV"/>
          </p:nvPr>
        </p:nvPicPr>
        <p:blipFill>
          <a:blip r:embed="rId14" cstate="email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lide whist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lide whist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 isNarration="1">
              <p:cMediaNode showWhenStopped="0">
                <p:cTn id="2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3" grpId="0"/>
      <p:bldP spid="14" grpId="0"/>
      <p:bldP spid="15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939</TotalTime>
  <Words>523</Words>
  <Application>Microsoft Office PowerPoint</Application>
  <PresentationFormat>Экран (4:3)</PresentationFormat>
  <Paragraphs>119</Paragraphs>
  <Slides>42</Slides>
  <Notes>0</Notes>
  <HiddenSlides>0</HiddenSlides>
  <MMClips>32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43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натали</cp:lastModifiedBy>
  <cp:revision>111</cp:revision>
  <dcterms:created xsi:type="dcterms:W3CDTF">2011-08-09T07:34:09Z</dcterms:created>
  <dcterms:modified xsi:type="dcterms:W3CDTF">2022-10-24T10:23:36Z</dcterms:modified>
</cp:coreProperties>
</file>