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84" r:id="rId3"/>
    <p:sldId id="289" r:id="rId4"/>
    <p:sldId id="291" r:id="rId5"/>
    <p:sldId id="292" r:id="rId6"/>
    <p:sldId id="295" r:id="rId7"/>
    <p:sldId id="297" r:id="rId8"/>
    <p:sldId id="274" r:id="rId9"/>
    <p:sldId id="269" r:id="rId10"/>
    <p:sldId id="267" r:id="rId11"/>
    <p:sldId id="271" r:id="rId12"/>
    <p:sldId id="270" r:id="rId13"/>
    <p:sldId id="283" r:id="rId14"/>
    <p:sldId id="298" r:id="rId1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006600"/>
    <a:srgbClr val="F6FCA2"/>
    <a:srgbClr val="A7F1FB"/>
    <a:srgbClr val="F4FAA8"/>
    <a:srgbClr val="7AF89B"/>
    <a:srgbClr val="8BE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581" autoAdjust="0"/>
  </p:normalViewPr>
  <p:slideViewPr>
    <p:cSldViewPr>
      <p:cViewPr>
        <p:scale>
          <a:sx n="80" d="100"/>
          <a:sy n="80" d="100"/>
        </p:scale>
        <p:origin x="-1086" y="-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CBF0E-9B0B-4D0C-B485-2BBB9B126EDD}" type="datetimeFigureOut">
              <a:rPr lang="ru-RU"/>
              <a:pPr>
                <a:defRPr/>
              </a:pPr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F8B75-79EF-4C35-AC24-110F5ECD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91D1-D909-44E6-9763-D83684B5EC1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90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91D1-D909-44E6-9763-D83684B5EC1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90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8A7F-1BBD-43C8-A336-CAB9C8551758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6FA4-5FB4-479C-8A52-BBB5E6B08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44C-1E3E-4752-9EC6-62BB1A7C1AD7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9FB9-370E-4ACD-B182-6EA4523F3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DB89-FFB4-49B1-A7A8-D0634E4F610F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2338-9BD8-4ACD-8FEC-75A52D232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CA49-A0AD-4422-9F5F-B2A5EBE429CC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9C31-67E6-4FFD-9A43-E3C5B41DE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6625-B55A-41AC-8B75-EBC830D0FBBE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8412-48DF-4E41-97B9-FF79EF04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50B4-9909-4C1E-92DD-41BBC3B82620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A4AE-EF2D-4380-A91E-5801A422C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FD37-37D3-4C35-AFAC-0D7268B48990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D833-0F55-472D-B37E-F1E78F0F3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705B-585B-4E31-9C4E-19DC35508FFE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7371-77A2-4232-8111-9234B5569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B31C-0423-47C9-BDFA-0424E8CD9898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C39C-B0D1-457B-A046-94D662C6F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51A5-3381-49E7-8136-139F77497560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70C2-A325-4442-90BE-D04C161FE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D02-C220-416F-9453-C25AF8120B1D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25B0-AD76-4CAB-812D-F3A60C7B7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0DF95-6182-466D-A9FD-8C2069C7EA11}" type="datetimeFigureOut">
              <a:rPr lang="ru-RU"/>
              <a:pPr>
                <a:defRPr/>
              </a:pPr>
              <a:t>13.02.2024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FCF1-BBCD-4DF8-9A70-9B2037A39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3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Татья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72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с. Грабово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428742"/>
            <a:ext cx="5423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«Золотая хохлома»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4214824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Т.В. Панкова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_b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1571618"/>
            <a:ext cx="1080000" cy="1350000"/>
          </a:xfrm>
          <a:prstGeom prst="rect">
            <a:avLst/>
          </a:prstGeom>
        </p:spPr>
      </p:pic>
      <p:pic>
        <p:nvPicPr>
          <p:cNvPr id="33796" name="Picture 4" descr="golitsa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3122"/>
            <a:ext cx="2214546" cy="22145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4" name="Picture 2" descr="f41ad249-8638-5afb-933c-61eaaa0565a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12"/>
            <a:ext cx="3000364" cy="17374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088" y="205979"/>
            <a:ext cx="7561262" cy="96202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Элементы хохломской росписи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/>
              <a:t>Узор «травка»</a:t>
            </a:r>
            <a:endParaRPr lang="ru-RU" sz="4000" b="1" i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329929"/>
            <a:ext cx="7632700" cy="167401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dirty="0" smtClean="0"/>
              <a:t>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500180"/>
            <a:ext cx="50971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143254"/>
            <a:ext cx="65753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71551" y="205978"/>
            <a:ext cx="7345363" cy="594122"/>
          </a:xfrm>
        </p:spPr>
        <p:txBody>
          <a:bodyPr/>
          <a:lstStyle/>
          <a:p>
            <a:pPr eaLnBrk="1" hangingPunct="1"/>
            <a:r>
              <a:rPr lang="ru-RU" sz="4000" b="1" i="1" dirty="0" smtClean="0"/>
              <a:t>Узор «Ягодка»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 b="-46"/>
          <a:stretch>
            <a:fillRect/>
          </a:stretch>
        </p:blipFill>
        <p:spPr bwMode="auto">
          <a:xfrm>
            <a:off x="1258889" y="1006079"/>
            <a:ext cx="2592387" cy="102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2409826"/>
            <a:ext cx="2592388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6" y="1006078"/>
            <a:ext cx="2143125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1" y="2409826"/>
            <a:ext cx="2062163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_4cdc488de6c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1" y="3543858"/>
            <a:ext cx="2582919" cy="148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000114"/>
            <a:ext cx="35842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Узор «листочки»</a:t>
            </a:r>
          </a:p>
        </p:txBody>
      </p:sp>
      <p:pic>
        <p:nvPicPr>
          <p:cNvPr id="7" name="Рисунок 6" descr="87_b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3071816"/>
            <a:ext cx="2252122" cy="178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022600"/>
            <a:ext cx="3316287" cy="2120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00048"/>
            <a:ext cx="7572428" cy="1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500312"/>
            <a:ext cx="6858048" cy="22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360_F_135470943_D2HN5TvOh3TZhZFtyCvF4j2ppgyZyO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662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76136"/>
            <a:ext cx="8358246" cy="58110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узоры относящиеся к росписи хохлома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Татьяна\Desktop\1674488431_gas-kvas-com-p-risunok-gzhelyu-uzor-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732485"/>
            <a:ext cx="1940778" cy="1097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C:\Users\Татьяна\Desktop\free-png.ru-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1180975"/>
            <a:ext cx="1428760" cy="1257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9" name="Picture 3" descr="G:\Воспитатель Года Шермакова О.С\автобус\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3" y="1339445"/>
            <a:ext cx="2786433" cy="9644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4340" name="Picture 4" descr="G:\Воспитатель Года Шермакова О.С\автобус\фольклорный-орнамент-с-клубниками-1193886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2839643"/>
            <a:ext cx="1857388" cy="1393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4" name="Picture 8" descr="https://i.pinimg.com/736x/ff/87/5c/ff875ce139f3934755e4293bd05a20d8.jpg"/>
          <p:cNvPicPr>
            <a:picLocks noChangeAspect="1" noChangeArrowheads="1"/>
          </p:cNvPicPr>
          <p:nvPr/>
        </p:nvPicPr>
        <p:blipFill>
          <a:blip r:embed="rId9"/>
          <a:srcRect l="64454" t="31251" r="3906" b="43749"/>
          <a:stretch>
            <a:fillRect/>
          </a:stretch>
        </p:blipFill>
        <p:spPr bwMode="auto">
          <a:xfrm>
            <a:off x="3428993" y="2946799"/>
            <a:ext cx="2290481" cy="1017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7" name="Picture 11" descr="https://i.pinimg.com/736x/ff/87/5c/ff875ce139f3934755e4293bd05a20d8.jpg"/>
          <p:cNvPicPr>
            <a:picLocks noChangeAspect="1" noChangeArrowheads="1"/>
          </p:cNvPicPr>
          <p:nvPr/>
        </p:nvPicPr>
        <p:blipFill>
          <a:blip r:embed="rId9"/>
          <a:srcRect l="65626" t="68751" r="5078" b="6249"/>
          <a:stretch>
            <a:fillRect/>
          </a:stretch>
        </p:blipFill>
        <p:spPr bwMode="auto">
          <a:xfrm>
            <a:off x="6215074" y="1285866"/>
            <a:ext cx="2214578" cy="1062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40195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76136"/>
            <a:ext cx="8358246" cy="58110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Дидактическая игра  «Четвертый лишний»: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матрешка не подходит ко всем остальным?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6578" y="1607337"/>
            <a:ext cx="2191056" cy="292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3" y="1660916"/>
            <a:ext cx="2095793" cy="290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matreshki.ru/components/com_jshopping/files/img_products/pod_gzhel_profile.jpg"/>
          <p:cNvPicPr>
            <a:picLocks noChangeAspect="1" noChangeArrowheads="1"/>
          </p:cNvPicPr>
          <p:nvPr/>
        </p:nvPicPr>
        <p:blipFill>
          <a:blip r:embed="rId7"/>
          <a:srcRect l="28125" t="3437" r="27812" b="8437"/>
          <a:stretch>
            <a:fillRect/>
          </a:stretch>
        </p:blipFill>
        <p:spPr bwMode="auto">
          <a:xfrm>
            <a:off x="2500298" y="1607337"/>
            <a:ext cx="2000264" cy="3000396"/>
          </a:xfrm>
          <a:prstGeom prst="rect">
            <a:avLst/>
          </a:prstGeom>
          <a:noFill/>
        </p:spPr>
      </p:pic>
      <p:pic>
        <p:nvPicPr>
          <p:cNvPr id="16388" name="Picture 4" descr="C:\Users\Татьяна\Desktop\fil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660916"/>
            <a:ext cx="2071702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0195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1428728" y="2357436"/>
            <a:ext cx="6286544" cy="2571768"/>
            <a:chOff x="1500166" y="3143248"/>
            <a:chExt cx="6215106" cy="35719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00166" y="3143248"/>
              <a:ext cx="6215106" cy="3571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144166" y="4928404"/>
              <a:ext cx="35719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500960" y="4928404"/>
              <a:ext cx="3571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2" idx="1"/>
            </p:cNvCxnSpPr>
            <p:nvPr/>
          </p:nvCxnSpPr>
          <p:spPr>
            <a:xfrm rot="10800000" flipH="1">
              <a:off x="1500166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32" idx="3"/>
            </p:cNvCxnSpPr>
            <p:nvPr/>
          </p:nvCxnSpPr>
          <p:spPr>
            <a:xfrm flipV="1">
              <a:off x="5929322" y="4929198"/>
              <a:ext cx="178595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"/>
          <p:cNvGrpSpPr/>
          <p:nvPr/>
        </p:nvGrpSpPr>
        <p:grpSpPr>
          <a:xfrm>
            <a:off x="142844" y="53560"/>
            <a:ext cx="8858312" cy="2196701"/>
            <a:chOff x="142844" y="71414"/>
            <a:chExt cx="8858312" cy="29289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2844" y="71414"/>
              <a:ext cx="8858312" cy="29289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142852"/>
              <a:ext cx="8715436" cy="27860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7" idx="0"/>
              <a:endCxn id="7" idx="2"/>
            </p:cNvCxnSpPr>
            <p:nvPr/>
          </p:nvCxnSpPr>
          <p:spPr>
            <a:xfrm rot="16200000" flipH="1">
              <a:off x="3178959" y="1535893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4679951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167955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7" idx="1"/>
              <a:endCxn id="7" idx="3"/>
            </p:cNvCxnSpPr>
            <p:nvPr/>
          </p:nvCxnSpPr>
          <p:spPr>
            <a:xfrm rot="10800000" flipH="1">
              <a:off x="214282" y="1535893"/>
              <a:ext cx="8715436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6180149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H="1">
              <a:off x="250795" y="1535099"/>
              <a:ext cx="278608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 descr="Дымковская игрушка - Декоративно прикладное искусство - Картинки по искусству"/>
          <p:cNvPicPr/>
          <p:nvPr/>
        </p:nvPicPr>
        <p:blipFill>
          <a:blip r:embed="rId4"/>
          <a:srcRect l="2439" r="2439" b="3922"/>
          <a:stretch>
            <a:fillRect/>
          </a:stretch>
        </p:blipFill>
        <p:spPr bwMode="auto">
          <a:xfrm>
            <a:off x="4857752" y="1178709"/>
            <a:ext cx="1143008" cy="9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Гжель,роспись"/>
          <p:cNvPicPr/>
          <p:nvPr/>
        </p:nvPicPr>
        <p:blipFill>
          <a:blip r:embed="rId5" cstate="print"/>
          <a:srcRect l="2938" t="4484" r="3508" b="3064"/>
          <a:stretch>
            <a:fillRect/>
          </a:stretch>
        </p:blipFill>
        <p:spPr bwMode="auto">
          <a:xfrm>
            <a:off x="4643438" y="214296"/>
            <a:ext cx="140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етушок Гжель Арт. 433161"/>
          <p:cNvPicPr/>
          <p:nvPr/>
        </p:nvPicPr>
        <p:blipFill>
          <a:blip r:embed="rId6" cstate="print"/>
          <a:srcRect l="8285" t="4128" r="5077" b="4128"/>
          <a:stretch>
            <a:fillRect/>
          </a:stretch>
        </p:blipFill>
        <p:spPr bwMode="auto">
          <a:xfrm>
            <a:off x="7715272" y="160718"/>
            <a:ext cx="1143008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Гжель - узоры славянской души!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178709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одушки оптом в разделе &quot;Бытовые товары / Другие&quot; Москва"/>
          <p:cNvPicPr/>
          <p:nvPr/>
        </p:nvPicPr>
        <p:blipFill>
          <a:blip r:embed="rId8" cstate="print"/>
          <a:srcRect l="4693" t="2951" r="8178" b="5719"/>
          <a:stretch>
            <a:fillRect/>
          </a:stretch>
        </p:blipFill>
        <p:spPr bwMode="auto">
          <a:xfrm>
            <a:off x="6357950" y="1232288"/>
            <a:ext cx="1071570" cy="89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3-tub-ru.yandex.net/i?id=1bcfb831766cfe62038dd36080fae36d-03-144&amp;n=21"/>
          <p:cNvPicPr/>
          <p:nvPr/>
        </p:nvPicPr>
        <p:blipFill>
          <a:blip r:embed="rId9"/>
          <a:srcRect l="10000" t="5000" r="5000" b="10000"/>
          <a:stretch>
            <a:fillRect/>
          </a:stretch>
        </p:blipFill>
        <p:spPr bwMode="auto">
          <a:xfrm>
            <a:off x="285720" y="1178709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Народная роспись - The sims 3 in Russia - Русскоязычный форум игры The sims 3"/>
          <p:cNvPicPr/>
          <p:nvPr/>
        </p:nvPicPr>
        <p:blipFill>
          <a:blip r:embed="rId10" cstate="print"/>
          <a:srcRect l="5296" t="15265" r="6542"/>
          <a:stretch>
            <a:fillRect/>
          </a:stretch>
        </p:blipFill>
        <p:spPr bwMode="auto">
          <a:xfrm>
            <a:off x="6143637" y="160718"/>
            <a:ext cx="1347787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Олень - Картинка 5/40"/>
          <p:cNvPicPr/>
          <p:nvPr/>
        </p:nvPicPr>
        <p:blipFill>
          <a:blip r:embed="rId11"/>
          <a:srcRect l="7286" t="3178" r="19850"/>
          <a:stretch>
            <a:fillRect/>
          </a:stretch>
        </p:blipFill>
        <p:spPr bwMode="auto">
          <a:xfrm>
            <a:off x="428596" y="160718"/>
            <a:ext cx="1000132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g1.liveinternet.ru/images/attach/c/7/96/613/96613393_large_539704.jpg"/>
          <p:cNvPicPr/>
          <p:nvPr/>
        </p:nvPicPr>
        <p:blipFill>
          <a:blip r:embed="rId12"/>
          <a:srcRect l="10833" t="12108" r="11000" b="4558"/>
          <a:stretch>
            <a:fillRect/>
          </a:stretch>
        </p:blipFill>
        <p:spPr bwMode="auto">
          <a:xfrm>
            <a:off x="3286116" y="160718"/>
            <a:ext cx="1116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дымковская игрушка картинки - Всемирная схемотехника"/>
          <p:cNvPicPr/>
          <p:nvPr/>
        </p:nvPicPr>
        <p:blipFill>
          <a:blip r:embed="rId13"/>
          <a:srcRect l="33607" t="2641" r="39127" b="20769"/>
          <a:stretch>
            <a:fillRect/>
          </a:stretch>
        </p:blipFill>
        <p:spPr bwMode="auto">
          <a:xfrm>
            <a:off x="7929586" y="1178709"/>
            <a:ext cx="785818" cy="9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Ваза (хохлома) - Вазы Хохлома / Хохлома - www.posezonam.ru/content"/>
          <p:cNvPicPr/>
          <p:nvPr/>
        </p:nvPicPr>
        <p:blipFill>
          <a:blip r:embed="rId14" cstate="print"/>
          <a:srcRect l="6965" t="6293" r="10448"/>
          <a:stretch>
            <a:fillRect/>
          </a:stretch>
        </p:blipFill>
        <p:spPr bwMode="auto">
          <a:xfrm>
            <a:off x="3428992" y="1232287"/>
            <a:ext cx="857256" cy="9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М-25 Стул детский деревянный Хохлома с хохломской росписью - Пирамида"/>
          <p:cNvPicPr/>
          <p:nvPr/>
        </p:nvPicPr>
        <p:blipFill>
          <a:blip r:embed="rId15" cstate="print"/>
          <a:srcRect t="-1961" r="27059"/>
          <a:stretch>
            <a:fillRect/>
          </a:stretch>
        </p:blipFill>
        <p:spPr bwMode="auto">
          <a:xfrm>
            <a:off x="1857356" y="160717"/>
            <a:ext cx="1000132" cy="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3214678" y="3214692"/>
            <a:ext cx="2428892" cy="8572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предметы с росписью хохлома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89129E-6 L 0.15747 0.26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903 L -0.00191 0.705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5886E-6 L 0.33021 0.25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699 L -0.00139 0.711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6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лишний предмет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800px-Khokhloma_helicopter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28795" y="2893220"/>
            <a:ext cx="5112297" cy="196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https://cdn.culture.ru/c/361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017974"/>
            <a:ext cx="3643306" cy="1558448"/>
          </a:xfrm>
          <a:prstGeom prst="rect">
            <a:avLst/>
          </a:prstGeom>
          <a:noFill/>
        </p:spPr>
      </p:pic>
      <p:pic>
        <p:nvPicPr>
          <p:cNvPr id="31747" name="Picture 3" descr="C:\Users\Татьяна\Desktop\13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928676"/>
            <a:ext cx="3676645" cy="18912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9712" y="519522"/>
            <a:ext cx="5616624" cy="41044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3708920" y="303498"/>
            <a:ext cx="4248472" cy="3186354"/>
          </a:xfrm>
          <a:prstGeom prst="ellipse">
            <a:avLst/>
          </a:prstGeom>
          <a:noFill/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9"/>
          <p:cNvGrpSpPr/>
          <p:nvPr/>
        </p:nvGrpSpPr>
        <p:grpSpPr>
          <a:xfrm>
            <a:off x="-396552" y="2463738"/>
            <a:ext cx="3857282" cy="2780460"/>
            <a:chOff x="2360475" y="1982308"/>
            <a:chExt cx="3857282" cy="3707280"/>
          </a:xfrm>
        </p:grpSpPr>
        <p:grpSp>
          <p:nvGrpSpPr>
            <p:cNvPr id="3" name="Группа 54"/>
            <p:cNvGrpSpPr/>
            <p:nvPr/>
          </p:nvGrpSpPr>
          <p:grpSpPr>
            <a:xfrm rot="7382988">
              <a:off x="2016460" y="2326323"/>
              <a:ext cx="2821545" cy="2133516"/>
              <a:chOff x="6579167" y="4685663"/>
              <a:chExt cx="2877091" cy="2008370"/>
            </a:xfrm>
          </p:grpSpPr>
          <p:pic>
            <p:nvPicPr>
              <p:cNvPr id="45" name="Рисунок 44" descr="травинка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2212143">
                <a:off x="7570478" y="4685663"/>
                <a:ext cx="1885780" cy="1345306"/>
              </a:xfrm>
              <a:prstGeom prst="rect">
                <a:avLst/>
              </a:prstGeom>
            </p:spPr>
          </p:pic>
          <p:grpSp>
            <p:nvGrpSpPr>
              <p:cNvPr id="6" name="Группа 53"/>
              <p:cNvGrpSpPr/>
              <p:nvPr/>
            </p:nvGrpSpPr>
            <p:grpSpPr>
              <a:xfrm>
                <a:off x="6579167" y="5085184"/>
                <a:ext cx="2564833" cy="1608849"/>
                <a:chOff x="6579167" y="5013176"/>
                <a:chExt cx="2564833" cy="1608849"/>
              </a:xfrm>
            </p:grpSpPr>
            <p:pic>
              <p:nvPicPr>
                <p:cNvPr id="50" name="Рисунок 49" descr="травинка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rot="17511929">
                  <a:off x="6531291" y="5727120"/>
                  <a:ext cx="873891" cy="623429"/>
                </a:xfrm>
                <a:prstGeom prst="rect">
                  <a:avLst/>
                </a:prstGeom>
              </p:spPr>
            </p:pic>
            <p:grpSp>
              <p:nvGrpSpPr>
                <p:cNvPr id="7" name="Группа 51"/>
                <p:cNvGrpSpPr/>
                <p:nvPr/>
              </p:nvGrpSpPr>
              <p:grpSpPr>
                <a:xfrm>
                  <a:off x="6579167" y="5013176"/>
                  <a:ext cx="2564833" cy="1608849"/>
                  <a:chOff x="3821117" y="4150150"/>
                  <a:chExt cx="2564833" cy="1608849"/>
                </a:xfrm>
              </p:grpSpPr>
              <p:pic>
                <p:nvPicPr>
                  <p:cNvPr id="46" name="Рисунок 45" descr="травинка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rot="12755974">
                    <a:off x="4692083" y="4150150"/>
                    <a:ext cx="1693867" cy="1208396"/>
                  </a:xfrm>
                  <a:prstGeom prst="rect">
                    <a:avLst/>
                  </a:prstGeom>
                </p:spPr>
              </p:pic>
              <p:pic>
                <p:nvPicPr>
                  <p:cNvPr id="47" name="Рисунок 46" descr="травинка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rot="13979965">
                    <a:off x="4518370" y="4513641"/>
                    <a:ext cx="1412790" cy="1007877"/>
                  </a:xfrm>
                  <a:prstGeom prst="rect">
                    <a:avLst/>
                  </a:prstGeom>
                </p:spPr>
              </p:pic>
              <p:pic>
                <p:nvPicPr>
                  <p:cNvPr id="48" name="Рисунок 47" descr="травинка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 rot="14943148">
                    <a:off x="4297534" y="4780662"/>
                    <a:ext cx="1141986" cy="814687"/>
                  </a:xfrm>
                  <a:prstGeom prst="rect">
                    <a:avLst/>
                  </a:prstGeom>
                </p:spPr>
              </p:pic>
              <p:pic>
                <p:nvPicPr>
                  <p:cNvPr id="49" name="Рисунок 48" descr="травинка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5824697">
                    <a:off x="4054815" y="4892884"/>
                    <a:ext cx="936104" cy="667812"/>
                  </a:xfrm>
                  <a:prstGeom prst="rect">
                    <a:avLst/>
                  </a:prstGeom>
                </p:spPr>
              </p:pic>
              <p:pic>
                <p:nvPicPr>
                  <p:cNvPr id="51" name="Рисунок 50" descr="травинка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 rot="18072256">
                    <a:off x="3742908" y="4792724"/>
                    <a:ext cx="545759" cy="38934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" name="Группа 84"/>
            <p:cNvGrpSpPr/>
            <p:nvPr/>
          </p:nvGrpSpPr>
          <p:grpSpPr>
            <a:xfrm rot="21348716">
              <a:off x="3285684" y="3939829"/>
              <a:ext cx="2932073" cy="1749759"/>
              <a:chOff x="6211927" y="4365104"/>
              <a:chExt cx="2932073" cy="1749759"/>
            </a:xfrm>
          </p:grpSpPr>
          <p:pic>
            <p:nvPicPr>
              <p:cNvPr id="79" name="Рисунок 78" descr="травинка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5625930">
                <a:off x="7400016" y="5126290"/>
                <a:ext cx="1117564" cy="797265"/>
              </a:xfrm>
              <a:prstGeom prst="rect">
                <a:avLst/>
              </a:prstGeom>
            </p:spPr>
          </p:pic>
          <p:grpSp>
            <p:nvGrpSpPr>
              <p:cNvPr id="10" name="Группа 83"/>
              <p:cNvGrpSpPr/>
              <p:nvPr/>
            </p:nvGrpSpPr>
            <p:grpSpPr>
              <a:xfrm>
                <a:off x="6211927" y="4365104"/>
                <a:ext cx="2932073" cy="1749759"/>
                <a:chOff x="5456566" y="5108241"/>
                <a:chExt cx="2932073" cy="1749759"/>
              </a:xfrm>
            </p:grpSpPr>
            <p:pic>
              <p:nvPicPr>
                <p:cNvPr id="66" name="Рисунок 65" descr="травинка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 rot="7277188">
                  <a:off x="5243805" y="5321002"/>
                  <a:ext cx="1484701" cy="1059179"/>
                </a:xfrm>
                <a:prstGeom prst="rect">
                  <a:avLst/>
                </a:prstGeom>
              </p:spPr>
            </p:pic>
            <p:pic>
              <p:nvPicPr>
                <p:cNvPr id="81" name="Рисунок 80" descr="травинка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 rot="3595791">
                  <a:off x="7368549" y="5873135"/>
                  <a:ext cx="1017284" cy="725726"/>
                </a:xfrm>
                <a:prstGeom prst="rect">
                  <a:avLst/>
                </a:prstGeom>
              </p:spPr>
            </p:pic>
            <p:grpSp>
              <p:nvGrpSpPr>
                <p:cNvPr id="12" name="Группа 82"/>
                <p:cNvGrpSpPr/>
                <p:nvPr/>
              </p:nvGrpSpPr>
              <p:grpSpPr>
                <a:xfrm>
                  <a:off x="5940152" y="5356103"/>
                  <a:ext cx="2448487" cy="1501897"/>
                  <a:chOff x="3554804" y="4160195"/>
                  <a:chExt cx="2448487" cy="1501897"/>
                </a:xfrm>
              </p:grpSpPr>
              <p:pic>
                <p:nvPicPr>
                  <p:cNvPr id="77" name="Рисунок 76" descr="травинка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 rot="7153353">
                    <a:off x="3353632" y="4361367"/>
                    <a:ext cx="1403829" cy="1001485"/>
                  </a:xfrm>
                  <a:prstGeom prst="rect">
                    <a:avLst/>
                  </a:prstGeom>
                </p:spPr>
              </p:pic>
              <p:pic>
                <p:nvPicPr>
                  <p:cNvPr id="78" name="Рисунок 77" descr="травинка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 rot="6337087">
                    <a:off x="3824148" y="4573703"/>
                    <a:ext cx="1270446" cy="906331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 descr="травинка.pn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 rot="4703592">
                    <a:off x="4591141" y="4725712"/>
                    <a:ext cx="1057350" cy="754309"/>
                  </a:xfrm>
                  <a:prstGeom prst="rect">
                    <a:avLst/>
                  </a:prstGeom>
                </p:spPr>
              </p:pic>
              <p:pic>
                <p:nvPicPr>
                  <p:cNvPr id="82" name="Рисунок 81" descr="травинка.png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 rot="2344246">
                    <a:off x="5299593" y="4530734"/>
                    <a:ext cx="703698" cy="502015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13" name="Группа 55"/>
          <p:cNvGrpSpPr/>
          <p:nvPr/>
        </p:nvGrpSpPr>
        <p:grpSpPr>
          <a:xfrm>
            <a:off x="-2268760" y="-3368910"/>
            <a:ext cx="4968552" cy="3921900"/>
            <a:chOff x="2267744" y="980728"/>
            <a:chExt cx="4968552" cy="5040560"/>
          </a:xfrm>
        </p:grpSpPr>
        <p:grpSp>
          <p:nvGrpSpPr>
            <p:cNvPr id="14" name="Группа 40"/>
            <p:cNvGrpSpPr/>
            <p:nvPr/>
          </p:nvGrpSpPr>
          <p:grpSpPr>
            <a:xfrm>
              <a:off x="3635896" y="1124744"/>
              <a:ext cx="288032" cy="288032"/>
              <a:chOff x="971600" y="980728"/>
              <a:chExt cx="288032" cy="2880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03"/>
            <p:cNvGrpSpPr/>
            <p:nvPr/>
          </p:nvGrpSpPr>
          <p:grpSpPr>
            <a:xfrm>
              <a:off x="2267744" y="2852936"/>
              <a:ext cx="288032" cy="288032"/>
              <a:chOff x="971600" y="980728"/>
              <a:chExt cx="288032" cy="288032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06"/>
            <p:cNvGrpSpPr/>
            <p:nvPr/>
          </p:nvGrpSpPr>
          <p:grpSpPr>
            <a:xfrm>
              <a:off x="2771800" y="1844824"/>
              <a:ext cx="288032" cy="288032"/>
              <a:chOff x="971600" y="980728"/>
              <a:chExt cx="288032" cy="288032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09"/>
            <p:cNvGrpSpPr/>
            <p:nvPr/>
          </p:nvGrpSpPr>
          <p:grpSpPr>
            <a:xfrm>
              <a:off x="5004048" y="980728"/>
              <a:ext cx="288032" cy="288032"/>
              <a:chOff x="971600" y="980728"/>
              <a:chExt cx="288032" cy="288032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12"/>
            <p:cNvGrpSpPr/>
            <p:nvPr/>
          </p:nvGrpSpPr>
          <p:grpSpPr>
            <a:xfrm>
              <a:off x="6300192" y="1628800"/>
              <a:ext cx="288032" cy="288032"/>
              <a:chOff x="971600" y="980728"/>
              <a:chExt cx="288032" cy="288032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115"/>
            <p:cNvGrpSpPr/>
            <p:nvPr/>
          </p:nvGrpSpPr>
          <p:grpSpPr>
            <a:xfrm>
              <a:off x="6876256" y="2708920"/>
              <a:ext cx="288032" cy="288032"/>
              <a:chOff x="971600" y="980728"/>
              <a:chExt cx="288032" cy="288032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118"/>
            <p:cNvGrpSpPr/>
            <p:nvPr/>
          </p:nvGrpSpPr>
          <p:grpSpPr>
            <a:xfrm>
              <a:off x="6948264" y="3789040"/>
              <a:ext cx="288032" cy="288032"/>
              <a:chOff x="971600" y="980728"/>
              <a:chExt cx="288032" cy="288032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121"/>
            <p:cNvGrpSpPr/>
            <p:nvPr/>
          </p:nvGrpSpPr>
          <p:grpSpPr>
            <a:xfrm>
              <a:off x="6516216" y="4725144"/>
              <a:ext cx="288032" cy="288032"/>
              <a:chOff x="971600" y="980728"/>
              <a:chExt cx="288032" cy="288032"/>
            </a:xfrm>
          </p:grpSpPr>
          <p:sp>
            <p:nvSpPr>
              <p:cNvPr id="94" name="Овал 93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124"/>
            <p:cNvGrpSpPr/>
            <p:nvPr/>
          </p:nvGrpSpPr>
          <p:grpSpPr>
            <a:xfrm>
              <a:off x="5724128" y="5445224"/>
              <a:ext cx="288032" cy="288032"/>
              <a:chOff x="971600" y="980728"/>
              <a:chExt cx="288032" cy="288032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127"/>
            <p:cNvGrpSpPr/>
            <p:nvPr/>
          </p:nvGrpSpPr>
          <p:grpSpPr>
            <a:xfrm>
              <a:off x="2339752" y="3789040"/>
              <a:ext cx="288032" cy="288032"/>
              <a:chOff x="971600" y="980728"/>
              <a:chExt cx="288032" cy="288032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130"/>
            <p:cNvGrpSpPr/>
            <p:nvPr/>
          </p:nvGrpSpPr>
          <p:grpSpPr>
            <a:xfrm>
              <a:off x="2627784" y="4725144"/>
              <a:ext cx="288032" cy="288032"/>
              <a:chOff x="971600" y="980728"/>
              <a:chExt cx="288032" cy="288032"/>
            </a:xfrm>
          </p:grpSpPr>
          <p:sp>
            <p:nvSpPr>
              <p:cNvPr id="75" name="Овал 74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33"/>
            <p:cNvGrpSpPr/>
            <p:nvPr/>
          </p:nvGrpSpPr>
          <p:grpSpPr>
            <a:xfrm>
              <a:off x="3563888" y="5445224"/>
              <a:ext cx="288032" cy="288032"/>
              <a:chOff x="971600" y="980728"/>
              <a:chExt cx="288032" cy="288032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136"/>
            <p:cNvGrpSpPr/>
            <p:nvPr/>
          </p:nvGrpSpPr>
          <p:grpSpPr>
            <a:xfrm>
              <a:off x="4716016" y="5733256"/>
              <a:ext cx="288032" cy="288032"/>
              <a:chOff x="971600" y="980728"/>
              <a:chExt cx="288032" cy="288032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971600" y="9807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1115616" y="9807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123"/>
          <p:cNvGrpSpPr/>
          <p:nvPr/>
        </p:nvGrpSpPr>
        <p:grpSpPr>
          <a:xfrm>
            <a:off x="7740352" y="0"/>
            <a:ext cx="6540200" cy="4952923"/>
            <a:chOff x="1522213" y="129037"/>
            <a:chExt cx="6540200" cy="6603897"/>
          </a:xfrm>
        </p:grpSpPr>
        <p:pic>
          <p:nvPicPr>
            <p:cNvPr id="125" name="Рисунок 124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8585232">
              <a:off x="5358034" y="4445474"/>
              <a:ext cx="1820667" cy="1784852"/>
            </a:xfrm>
            <a:prstGeom prst="rect">
              <a:avLst/>
            </a:prstGeom>
          </p:spPr>
        </p:pic>
        <p:pic>
          <p:nvPicPr>
            <p:cNvPr id="126" name="Рисунок 125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7412555">
              <a:off x="6010033" y="3591112"/>
              <a:ext cx="1820667" cy="1784852"/>
            </a:xfrm>
            <a:prstGeom prst="rect">
              <a:avLst/>
            </a:prstGeom>
          </p:spPr>
        </p:pic>
        <p:pic>
          <p:nvPicPr>
            <p:cNvPr id="127" name="Рисунок 126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6008194">
              <a:off x="6259653" y="2559154"/>
              <a:ext cx="1820667" cy="1784852"/>
            </a:xfrm>
            <a:prstGeom prst="rect">
              <a:avLst/>
            </a:prstGeom>
          </p:spPr>
        </p:pic>
        <p:pic>
          <p:nvPicPr>
            <p:cNvPr id="128" name="Рисунок 127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4338866">
              <a:off x="6047715" y="1472356"/>
              <a:ext cx="1820667" cy="1784852"/>
            </a:xfrm>
            <a:prstGeom prst="rect">
              <a:avLst/>
            </a:prstGeom>
          </p:spPr>
        </p:pic>
        <p:pic>
          <p:nvPicPr>
            <p:cNvPr id="129" name="Рисунок 128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8585232">
              <a:off x="4481274" y="5013743"/>
              <a:ext cx="1736268" cy="1702113"/>
            </a:xfrm>
            <a:prstGeom prst="rect">
              <a:avLst/>
            </a:prstGeom>
          </p:spPr>
        </p:pic>
        <p:pic>
          <p:nvPicPr>
            <p:cNvPr id="130" name="Рисунок 129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20668655">
              <a:off x="3210909" y="4990192"/>
              <a:ext cx="1703804" cy="1670288"/>
            </a:xfrm>
            <a:prstGeom prst="rect">
              <a:avLst/>
            </a:prstGeom>
          </p:spPr>
        </p:pic>
        <p:pic>
          <p:nvPicPr>
            <p:cNvPr id="131" name="Рисунок 130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8964594">
              <a:off x="3698996" y="129037"/>
              <a:ext cx="1820667" cy="1784852"/>
            </a:xfrm>
            <a:prstGeom prst="rect">
              <a:avLst/>
            </a:prstGeom>
          </p:spPr>
        </p:pic>
        <p:pic>
          <p:nvPicPr>
            <p:cNvPr id="132" name="Рисунок 131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6455939">
              <a:off x="2455378" y="759669"/>
              <a:ext cx="1613367" cy="1581630"/>
            </a:xfrm>
            <a:prstGeom prst="rect">
              <a:avLst/>
            </a:prstGeom>
          </p:spPr>
        </p:pic>
        <p:pic>
          <p:nvPicPr>
            <p:cNvPr id="133" name="Рисунок 132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3018990">
              <a:off x="1506263" y="2397527"/>
              <a:ext cx="1621609" cy="1589709"/>
            </a:xfrm>
            <a:prstGeom prst="rect">
              <a:avLst/>
            </a:prstGeom>
          </p:spPr>
        </p:pic>
        <p:pic>
          <p:nvPicPr>
            <p:cNvPr id="134" name="Рисунок 133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595431">
              <a:off x="1616638" y="3507290"/>
              <a:ext cx="1711526" cy="1677858"/>
            </a:xfrm>
            <a:prstGeom prst="rect">
              <a:avLst/>
            </a:prstGeom>
          </p:spPr>
        </p:pic>
        <p:pic>
          <p:nvPicPr>
            <p:cNvPr id="135" name="Рисунок 134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393841">
              <a:off x="2185902" y="4363785"/>
              <a:ext cx="1820667" cy="1784852"/>
            </a:xfrm>
            <a:prstGeom prst="rect">
              <a:avLst/>
            </a:prstGeom>
          </p:spPr>
        </p:pic>
        <p:pic>
          <p:nvPicPr>
            <p:cNvPr id="136" name="Рисунок 135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2065935">
              <a:off x="5145204" y="547326"/>
              <a:ext cx="1820667" cy="1784852"/>
            </a:xfrm>
            <a:prstGeom prst="rect">
              <a:avLst/>
            </a:prstGeom>
          </p:spPr>
        </p:pic>
        <p:pic>
          <p:nvPicPr>
            <p:cNvPr id="137" name="Рисунок 136" descr="травинки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400000">
              <a:off x="1810693" y="1557986"/>
              <a:ext cx="1613367" cy="1581630"/>
            </a:xfrm>
            <a:prstGeom prst="rect">
              <a:avLst/>
            </a:prstGeom>
          </p:spPr>
        </p:pic>
      </p:grpSp>
      <p:pic>
        <p:nvPicPr>
          <p:cNvPr id="9" name="Рисунок 8" descr="листик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8560315">
            <a:off x="4959499" y="-583727"/>
            <a:ext cx="4521229" cy="3040891"/>
          </a:xfrm>
          <a:prstGeom prst="rect">
            <a:avLst/>
          </a:prstGeom>
        </p:spPr>
      </p:pic>
      <p:grpSp>
        <p:nvGrpSpPr>
          <p:cNvPr id="33" name="Группа 102"/>
          <p:cNvGrpSpPr/>
          <p:nvPr/>
        </p:nvGrpSpPr>
        <p:grpSpPr>
          <a:xfrm>
            <a:off x="5868144" y="3165817"/>
            <a:ext cx="3555884" cy="2271326"/>
            <a:chOff x="2984416" y="2082761"/>
            <a:chExt cx="3555884" cy="3028435"/>
          </a:xfrm>
        </p:grpSpPr>
        <p:pic>
          <p:nvPicPr>
            <p:cNvPr id="11" name="Рисунок 10" descr="ягод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171129">
              <a:off x="3690539" y="2700633"/>
              <a:ext cx="2089155" cy="2410563"/>
            </a:xfrm>
            <a:prstGeom prst="rect">
              <a:avLst/>
            </a:prstGeom>
          </p:spPr>
        </p:pic>
        <p:pic>
          <p:nvPicPr>
            <p:cNvPr id="15" name="Рисунок 14" descr="ягод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4901974">
              <a:off x="3147952" y="1919225"/>
              <a:ext cx="2125966" cy="2453038"/>
            </a:xfrm>
            <a:prstGeom prst="rect">
              <a:avLst/>
            </a:prstGeom>
          </p:spPr>
        </p:pic>
        <p:pic>
          <p:nvPicPr>
            <p:cNvPr id="16" name="Рисунок 15" descr="ягодка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20243353">
              <a:off x="4572762" y="2567854"/>
              <a:ext cx="1967538" cy="2270236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5148064" y="3068960"/>
              <a:ext cx="288032" cy="216024"/>
            </a:xfrm>
            <a:prstGeom prst="line">
              <a:avLst/>
            </a:prstGeom>
            <a:ln w="47625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644008" y="3068960"/>
              <a:ext cx="504056" cy="72008"/>
            </a:xfrm>
            <a:prstGeom prst="line">
              <a:avLst/>
            </a:prstGeom>
            <a:ln w="47625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932040" y="3068960"/>
              <a:ext cx="216024" cy="504056"/>
            </a:xfrm>
            <a:prstGeom prst="line">
              <a:avLst/>
            </a:prstGeom>
            <a:ln w="47625">
              <a:solidFill>
                <a:srgbClr val="0096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141"/>
          <p:cNvGrpSpPr/>
          <p:nvPr/>
        </p:nvGrpSpPr>
        <p:grpSpPr>
          <a:xfrm>
            <a:off x="3059832" y="4245936"/>
            <a:ext cx="4805984" cy="2600848"/>
            <a:chOff x="2378091" y="1808320"/>
            <a:chExt cx="4805984" cy="3467797"/>
          </a:xfrm>
        </p:grpSpPr>
        <p:pic>
          <p:nvPicPr>
            <p:cNvPr id="139" name="Рисунок 138" descr="капелька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14399494">
              <a:off x="5144440" y="2307084"/>
              <a:ext cx="2064408" cy="2014863"/>
            </a:xfrm>
            <a:prstGeom prst="rect">
              <a:avLst/>
            </a:prstGeom>
          </p:spPr>
        </p:pic>
        <p:pic>
          <p:nvPicPr>
            <p:cNvPr id="140" name="Рисунок 139" descr="капелька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9163616">
              <a:off x="3082693" y="1808320"/>
              <a:ext cx="1850189" cy="1805785"/>
            </a:xfrm>
            <a:prstGeom prst="rect">
              <a:avLst/>
            </a:prstGeom>
          </p:spPr>
        </p:pic>
        <p:pic>
          <p:nvPicPr>
            <p:cNvPr id="141" name="Рисунок 140" descr="капелька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13662301">
              <a:off x="2355266" y="3396853"/>
              <a:ext cx="1902089" cy="1856440"/>
            </a:xfrm>
            <a:prstGeom prst="rect">
              <a:avLst/>
            </a:prstGeom>
          </p:spPr>
        </p:pic>
      </p:grpSp>
      <p:sp>
        <p:nvSpPr>
          <p:cNvPr id="92" name="Заголовок 1"/>
          <p:cNvSpPr txBox="1">
            <a:spLocks/>
          </p:cNvSpPr>
          <p:nvPr/>
        </p:nvSpPr>
        <p:spPr bwMode="auto">
          <a:xfrm>
            <a:off x="428596" y="0"/>
            <a:ext cx="8229600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Составь узор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6 0.12168 L -0.27587 0.21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03192 L -0.33611 -0.294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11266 L 0.28525 -0.196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2068 L 0.50799 0.773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24 -0.00255 L -0.68056 0.00809 " pathEditMode="relative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1635 L -0.0816 -0.546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9 0.02614 L 0.69687 0.14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d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46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572528" y="46434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85852" y="857238"/>
            <a:ext cx="6481762" cy="601266"/>
          </a:xfrm>
        </p:spPr>
        <p:txBody>
          <a:bodyPr/>
          <a:lstStyle/>
          <a:p>
            <a:pPr algn="ctr" eaLnBrk="1" hangingPunct="1"/>
            <a:r>
              <a:rPr lang="ru-RU" sz="4000" i="1" dirty="0" smtClean="0"/>
              <a:t>Травный орнамент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500180"/>
            <a:ext cx="5000660" cy="29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28662" y="428610"/>
            <a:ext cx="7561262" cy="10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Элементы хохломской росписи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61</Words>
  <Application>Microsoft Office PowerPoint</Application>
  <PresentationFormat>Экран (16:9)</PresentationFormat>
  <Paragraphs>16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детский сад с. Грабово</vt:lpstr>
      <vt:lpstr>Найди узоры относящиеся к росписи хохлома</vt:lpstr>
      <vt:lpstr>Дидактическая игра  «Четвертый лишний»: какая матрешка не подходит ко всем остальным?</vt:lpstr>
      <vt:lpstr>Найди предметы с росписью хохлома</vt:lpstr>
      <vt:lpstr>Найди лишний предмет</vt:lpstr>
      <vt:lpstr>Слайд 6</vt:lpstr>
      <vt:lpstr>Слайд 7</vt:lpstr>
      <vt:lpstr>Слайд 8</vt:lpstr>
      <vt:lpstr>Травный орнамент</vt:lpstr>
      <vt:lpstr>Элементы хохломской росписи Узор «травка»</vt:lpstr>
      <vt:lpstr>Узор «Ягодка»</vt:lpstr>
      <vt:lpstr>Узор «листочки»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151</cp:revision>
  <dcterms:created xsi:type="dcterms:W3CDTF">2011-01-20T16:03:11Z</dcterms:created>
  <dcterms:modified xsi:type="dcterms:W3CDTF">2024-02-13T17:01:00Z</dcterms:modified>
</cp:coreProperties>
</file>