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ПОРТ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1676011569_papik-pro-p-port-risunok-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928670"/>
            <a:ext cx="8358246" cy="5634764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7448" y="500042"/>
            <a:ext cx="8346235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J:\конструирование\1664190159_51-drikus-club-p-korma-u-korablya-krasivo-9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14290"/>
            <a:ext cx="8234386" cy="61757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J:\конструирование\схема кораблик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42852"/>
            <a:ext cx="3071834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3" y="3242923"/>
            <a:ext cx="3357586" cy="3257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00496" y="0"/>
            <a:ext cx="4572032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J:\конструирование\64687_ship2_oa_lg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47388" y="3786190"/>
            <a:ext cx="529661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Специалист\Downloads\a5a07096615ee7adb57dc5a6d2baf719 (1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0"/>
            <a:ext cx="7620000" cy="6857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</Words>
  <PresentationFormat>Экран (4:3)</PresentationFormat>
  <Paragraphs>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ПОРТ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ПОРТ</dc:title>
  <dc:creator>Специалист</dc:creator>
  <cp:lastModifiedBy>Пользователь Windows</cp:lastModifiedBy>
  <cp:revision>4</cp:revision>
  <dcterms:created xsi:type="dcterms:W3CDTF">2023-10-19T17:14:52Z</dcterms:created>
  <dcterms:modified xsi:type="dcterms:W3CDTF">2023-10-19T18:05:14Z</dcterms:modified>
</cp:coreProperties>
</file>