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3A8F-FC8C-442C-B68A-A2BB99DCBB51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95F14-74C4-4434-9849-29AFC72AC4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10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Этих прав лишить не может</a:t>
            </a:r>
          </a:p>
          <a:p>
            <a:r>
              <a:rPr lang="ru-RU" dirty="0" smtClean="0"/>
              <a:t>Вас никто и никогда.</a:t>
            </a:r>
          </a:p>
          <a:p>
            <a:r>
              <a:rPr lang="ru-RU" b="1" dirty="0" smtClean="0"/>
              <a:t>Право каждое поможет</a:t>
            </a:r>
          </a:p>
          <a:p>
            <a:r>
              <a:rPr lang="ru-RU" b="1" dirty="0" smtClean="0"/>
              <a:t>Быть счастливым вам всегда!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71228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Никто не может </a:t>
            </a:r>
          </a:p>
          <a:p>
            <a:r>
              <a:rPr lang="ru-RU" b="1" dirty="0" smtClean="0"/>
              <a:t>Работать вас заставить- обижать.</a:t>
            </a:r>
          </a:p>
          <a:p>
            <a:r>
              <a:rPr lang="ru-RU" b="1" dirty="0" smtClean="0"/>
              <a:t>Вы запомните одно –</a:t>
            </a:r>
          </a:p>
          <a:p>
            <a:r>
              <a:rPr lang="ru-RU" b="1" dirty="0" smtClean="0"/>
              <a:t>Обижать запрещено.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1713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На любовь имеют право</a:t>
            </a:r>
          </a:p>
          <a:p>
            <a:r>
              <a:rPr lang="ru-RU" b="1" dirty="0" smtClean="0"/>
              <a:t>Все ребята на Земле,</a:t>
            </a:r>
          </a:p>
          <a:p>
            <a:r>
              <a:rPr lang="ru-RU" b="1" dirty="0" smtClean="0"/>
              <a:t>На заботу и на ласку,</a:t>
            </a:r>
          </a:p>
          <a:p>
            <a:r>
              <a:rPr lang="ru-RU" b="1" dirty="0" smtClean="0"/>
              <a:t>Право жить в своей семье.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083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Если вдруг захочет кто-то</a:t>
            </a:r>
          </a:p>
          <a:p>
            <a:r>
              <a:rPr lang="ru-RU" b="1" dirty="0" smtClean="0"/>
              <a:t>Запретить ходить вам в школу,</a:t>
            </a:r>
          </a:p>
          <a:p>
            <a:r>
              <a:rPr lang="ru-RU" b="1" dirty="0" smtClean="0"/>
              <a:t>Знайте сразу – он не прав – </a:t>
            </a:r>
          </a:p>
          <a:p>
            <a:r>
              <a:rPr lang="ru-RU" b="1" dirty="0" smtClean="0"/>
              <a:t>Не дано таких им прав.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8159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Сохранить своё здоровье – </a:t>
            </a:r>
          </a:p>
          <a:p>
            <a:r>
              <a:rPr lang="ru-RU" b="1" dirty="0" smtClean="0"/>
              <a:t>Право есть у нас такое.</a:t>
            </a:r>
          </a:p>
          <a:p>
            <a:r>
              <a:rPr lang="ru-RU" b="1" dirty="0" smtClean="0"/>
              <a:t>Заболеть, когда случиться – </a:t>
            </a:r>
          </a:p>
          <a:p>
            <a:r>
              <a:rPr lang="ru-RU" b="1" dirty="0" smtClean="0"/>
              <a:t>Каждый вправе полечиться.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2935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дом без спроса к вам никто</a:t>
            </a:r>
          </a:p>
          <a:p>
            <a:r>
              <a:rPr lang="ru-RU" b="1" dirty="0" smtClean="0"/>
              <a:t>Заходить не может.</a:t>
            </a:r>
          </a:p>
          <a:p>
            <a:r>
              <a:rPr lang="ru-RU" b="1" dirty="0" smtClean="0"/>
              <a:t>Ваши вещи и добро</a:t>
            </a:r>
          </a:p>
          <a:p>
            <a:r>
              <a:rPr lang="ru-RU" b="1" dirty="0" smtClean="0"/>
              <a:t>Брать не может тоже.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5619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Никто не может </a:t>
            </a:r>
          </a:p>
          <a:p>
            <a:r>
              <a:rPr lang="ru-RU" b="1" dirty="0" smtClean="0"/>
              <a:t>Делать больно, обижать.</a:t>
            </a:r>
          </a:p>
          <a:p>
            <a:r>
              <a:rPr lang="ru-RU" b="1" dirty="0" smtClean="0"/>
              <a:t>Вы запомните одно –</a:t>
            </a:r>
          </a:p>
          <a:p>
            <a:r>
              <a:rPr lang="ru-RU" b="1" dirty="0" smtClean="0"/>
              <a:t>Бить людей запрещено.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4010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О правах своих послушай,</a:t>
            </a:r>
          </a:p>
          <a:p>
            <a:r>
              <a:rPr lang="ru-RU" b="1" dirty="0" smtClean="0"/>
              <a:t>И запомни крепко их!</a:t>
            </a:r>
          </a:p>
          <a:p>
            <a:r>
              <a:rPr lang="ru-RU" b="1" dirty="0" smtClean="0"/>
              <a:t>Только знай, что очень нужно</a:t>
            </a:r>
          </a:p>
          <a:p>
            <a:r>
              <a:rPr lang="ru-RU" b="1" dirty="0" smtClean="0"/>
              <a:t>Уважать права других.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99517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Этих прав лишить не может</a:t>
            </a:r>
          </a:p>
          <a:p>
            <a:r>
              <a:rPr lang="ru-RU" b="1" dirty="0" smtClean="0"/>
              <a:t>Вас никто и никогда.</a:t>
            </a:r>
          </a:p>
          <a:p>
            <a:r>
              <a:rPr lang="ru-RU" b="1" dirty="0" smtClean="0"/>
              <a:t>Право каждое поможет</a:t>
            </a:r>
          </a:p>
          <a:p>
            <a:r>
              <a:rPr lang="ru-RU" b="1" dirty="0" smtClean="0"/>
              <a:t>Быть счастливым вам всегда!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354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 своих правах мы все равны:</a:t>
            </a:r>
          </a:p>
          <a:p>
            <a:r>
              <a:rPr lang="ru-RU" b="1" dirty="0" smtClean="0"/>
              <a:t>И взрослые и дети.</a:t>
            </a:r>
          </a:p>
          <a:p>
            <a:r>
              <a:rPr lang="ru-RU" b="1" dirty="0" smtClean="0"/>
              <a:t>Все расы, веры, языки – </a:t>
            </a:r>
          </a:p>
          <a:p>
            <a:r>
              <a:rPr lang="ru-RU" b="1" dirty="0" smtClean="0"/>
              <a:t>Все люди на планете.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95F14-74C4-4434-9849-29AFC72AC46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1590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968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1635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7331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74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9409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77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1378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941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9167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189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812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57CD2-1451-479A-B5B0-962444469DB6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CED66-3A1D-4AC5-BC88-8E68E6DC6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1816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microsoft.com/office/2007/relationships/hdphoto" Target="../media/hdphoto10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1.wdp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microsoft.com/office/2007/relationships/hdphoto" Target="../media/hdphoto2.wdp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microsoft.com/office/2007/relationships/hdphoto" Target="../media/hdphoto4.wdp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microsoft.com/office/2007/relationships/hdphoto" Target="../media/hdphoto5.wdp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gif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microsoft.com/office/2007/relationships/hdphoto" Target="../media/hdphoto8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" y="0"/>
            <a:ext cx="9134652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2885"/>
            <a:ext cx="6929454" cy="52451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14942" y="6488668"/>
            <a:ext cx="3929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Подготовил воспитатель: Аитова Г. 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214196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:sndAc>
          <p:stSnd>
            <p:snd r:embed="rId7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75" y="18936"/>
            <a:ext cx="9152090" cy="683906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784000" cy="208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473370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278"/>
            <a:ext cx="9152090" cy="685672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86" y="2960641"/>
            <a:ext cx="3852000" cy="3852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0675959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0"/>
            <a:ext cx="9152089" cy="674136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841" y="4221088"/>
            <a:ext cx="1219200" cy="12096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1678988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77071"/>
            <a:ext cx="2191301" cy="1764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2844523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-12398"/>
            <a:ext cx="9152090" cy="687039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1100442" cy="100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947" y="3573016"/>
            <a:ext cx="4819650" cy="304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9528567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50" y="1123950"/>
            <a:ext cx="6667500" cy="4610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72522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3" y="0"/>
            <a:ext cx="9100961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73" y="1484784"/>
            <a:ext cx="4356000" cy="435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4196530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8758"/>
            <a:ext cx="9152090" cy="683924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80728"/>
            <a:ext cx="1266825" cy="1905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29734318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" y="0"/>
            <a:ext cx="9152090" cy="68580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87" y="1047750"/>
            <a:ext cx="6677025" cy="476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156305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" y="15310"/>
            <a:ext cx="9152090" cy="684269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Сердце 2"/>
          <p:cNvSpPr/>
          <p:nvPr/>
        </p:nvSpPr>
        <p:spPr>
          <a:xfrm>
            <a:off x="395536" y="116632"/>
            <a:ext cx="8208912" cy="6480720"/>
          </a:xfrm>
          <a:prstGeom prst="hear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652384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212</Words>
  <Application>Microsoft Office PowerPoint</Application>
  <PresentationFormat>Экран (4:3)</PresentationFormat>
  <Paragraphs>51</Paragraphs>
  <Slides>11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Microsoft PowerPoint  «Дети имеют право» (старший дошкольный возраст)</dc:title>
  <dc:creator>Воспитатель ДОУ: Садовская Е.Е.</dc:creator>
  <cp:keywords>Презентация Microsoft PowerPoint  «Дети имеют право» (старший дошкольный возраст)</cp:keywords>
  <cp:lastModifiedBy>Пользователь Windows</cp:lastModifiedBy>
  <cp:revision>11</cp:revision>
  <dcterms:created xsi:type="dcterms:W3CDTF">2019-12-04T17:34:21Z</dcterms:created>
  <dcterms:modified xsi:type="dcterms:W3CDTF">2023-11-14T11:20:07Z</dcterms:modified>
  <cp:category>Дошкольники</cp:category>
  <cp:contentStatus>Презентация Microsoft PowerPoint  «Дети имеют право» (старший дошкольный возраст)</cp:contentStatus>
</cp:coreProperties>
</file>