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3714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МБДОУ ДС с. </a:t>
            </a:r>
            <a:r>
              <a:rPr lang="ru-RU" dirty="0" err="1" smtClean="0">
                <a:solidFill>
                  <a:schemeClr val="accent4"/>
                </a:solidFill>
              </a:rPr>
              <a:t>Грабово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4800" dirty="0" smtClean="0">
                <a:solidFill>
                  <a:schemeClr val="accent4"/>
                </a:solidFill>
              </a:rPr>
              <a:t>ВОСПИТАТЬ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accent4"/>
                </a:solidFill>
              </a:rPr>
              <a:t>Воспитатель: Аитова Г. И.</a:t>
            </a:r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Достоинство, честность, порядочность, совестливость, доброжелательность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9218" name="Picture 2" descr="C:\Users\Специалист\Downloads\GridArt_20221201_130135977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888" y="1497616"/>
            <a:ext cx="7466136" cy="497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782644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пециалист\Downloads\14738885062839432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574994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пециалист\Downloads\a3861b892eee06a11045be977f01f3f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пециалист\Downloads\8e67d7dba0223dc85e49cd1918a1c6a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64386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7254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Знание исторического прошлого и будущего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4098" name="Picture 2" descr="C:\Users\Специалист\Downloads\20221103_1054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844794" cy="5133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Позитивное отношение к обычаям и традициям своего народа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5122" name="Picture 2" descr="C:\Users\Специалист\Downloads\IMG-59223b478149f772d3e0e35832f3f5a4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5" y="1600200"/>
            <a:ext cx="6739059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Добросовестное отношение к учебе и трудовой деятельности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6146" name="Picture 2" descr="C:\Users\Специалист\Downloads\IMG-5c458bb6bd70724e20e1aee3656bfb5d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746760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Бережное отношение к природе, ответственность за её благополучие 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7170" name="Picture 2" descr="C:\Users\Специалист\Downloads\20230202_1105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701918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Патриотизм, гражданственность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8195" name="Picture 3" descr="C:\Users\Специалист\Downloads\IMG-d4170046a09111b354b4954f4fad0df9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32174"/>
            <a:ext cx="5715040" cy="5241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53</Words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МБДОУ ДС с. Грабово    ВОСПИТАТЬ ЧЕЛОВЕКА </vt:lpstr>
      <vt:lpstr>Слайд 2</vt:lpstr>
      <vt:lpstr>Слайд 3</vt:lpstr>
      <vt:lpstr>Слайд 4</vt:lpstr>
      <vt:lpstr>Знание исторического прошлого и будущего</vt:lpstr>
      <vt:lpstr>Позитивное отношение к обычаям и традициям своего народа</vt:lpstr>
      <vt:lpstr>Добросовестное отношение к учебе и трудовой деятельности</vt:lpstr>
      <vt:lpstr>Бережное отношение к природе, ответственность за её благополучие </vt:lpstr>
      <vt:lpstr>Патриотизм, гражданственность</vt:lpstr>
      <vt:lpstr>Достоинство, честность, порядочность, совестливость, доброжелательность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с. Грабово    ВОСПИТАТЬ ЧЕЛОВЕКА</dc:title>
  <dc:creator>Специалист</dc:creator>
  <cp:lastModifiedBy>Пользователь Windows</cp:lastModifiedBy>
  <cp:revision>7</cp:revision>
  <dcterms:created xsi:type="dcterms:W3CDTF">2023-07-10T07:35:05Z</dcterms:created>
  <dcterms:modified xsi:type="dcterms:W3CDTF">2023-07-10T08:43:15Z</dcterms:modified>
</cp:coreProperties>
</file>