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62" r:id="rId6"/>
    <p:sldId id="258" r:id="rId7"/>
    <p:sldId id="259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50006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ДОЛГОСРОЧНЫЙ ПРОЕКТ ДЛЯ ДЕТЕЙ  СТАРШЕГО ВОЗРАСТА  ГРУППЫ №3 МБДОУ ДС с. </a:t>
            </a:r>
            <a:r>
              <a:rPr lang="ru-RU" sz="3600" dirty="0" err="1" smtClean="0">
                <a:solidFill>
                  <a:schemeClr val="tx1"/>
                </a:solidFill>
                <a:latin typeface="+mn-lt"/>
              </a:rPr>
              <a:t>Грабово</a:t>
            </a:r>
            <a:r>
              <a:rPr lang="ru-RU" sz="4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dirty="0" smtClean="0">
                <a:solidFill>
                  <a:schemeClr val="tx1"/>
                </a:solidFill>
                <a:latin typeface="+mn-lt"/>
              </a:rPr>
              <a:t>«Волонтерское движение </a:t>
            </a:r>
            <a:br>
              <a:rPr lang="ru-RU" sz="4400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dirty="0" smtClean="0">
                <a:solidFill>
                  <a:schemeClr val="tx1"/>
                </a:solidFill>
                <a:latin typeface="+mn-lt"/>
              </a:rPr>
              <a:t> «Дорогою добра»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572140"/>
            <a:ext cx="7854696" cy="8572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Воспитатель: Аитова Г. И. </a:t>
            </a:r>
          </a:p>
          <a:p>
            <a:r>
              <a:rPr lang="ru-RU" smtClean="0"/>
              <a:t>2022-2023гг.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+mn-lt"/>
              </a:rPr>
              <a:t>Акция «Доброе сердце»</a:t>
            </a:r>
            <a:endParaRPr lang="ru-RU" sz="3600" dirty="0">
              <a:latin typeface="+mn-lt"/>
            </a:endParaRPr>
          </a:p>
        </p:txBody>
      </p:sp>
      <p:pic>
        <p:nvPicPr>
          <p:cNvPr id="6146" name="Picture 2" descr="C:\Users\Специалист\Downloads\20230528_2228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396330"/>
            <a:ext cx="3643338" cy="3890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 smtClean="0">
                <a:latin typeface="+mn-lt"/>
              </a:rPr>
              <a:t>Фотоотчёт</a:t>
            </a:r>
            <a:r>
              <a:rPr lang="ru-RU" sz="3600" dirty="0" smtClean="0">
                <a:latin typeface="+mn-lt"/>
              </a:rPr>
              <a:t> 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«Мои добрые поступки и дела»</a:t>
            </a:r>
            <a:br>
              <a:rPr lang="ru-RU" sz="36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Ева Коженкова</a:t>
            </a:r>
            <a:endParaRPr lang="ru-RU" sz="2700" dirty="0">
              <a:latin typeface="+mn-lt"/>
            </a:endParaRPr>
          </a:p>
        </p:txBody>
      </p:sp>
      <p:pic>
        <p:nvPicPr>
          <p:cNvPr id="7170" name="Picture 2" descr="C:\Users\Специалист\Downloads\IMG-a0a72f7ffab9e00b888a3451cb536c64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31829" y="2143116"/>
            <a:ext cx="3783311" cy="4181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+mn-lt"/>
              </a:rPr>
              <a:t>Фотоотчёт</a:t>
            </a:r>
            <a:r>
              <a:rPr lang="ru-RU" sz="3600" dirty="0" smtClean="0">
                <a:latin typeface="+mn-lt"/>
              </a:rPr>
              <a:t> 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«Мои добрые поступки и дела»</a:t>
            </a:r>
            <a:br>
              <a:rPr lang="ru-RU" sz="36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Надежда </a:t>
            </a:r>
            <a:r>
              <a:rPr lang="ru-RU" sz="2400" dirty="0" err="1" smtClean="0">
                <a:latin typeface="+mn-lt"/>
              </a:rPr>
              <a:t>Печенова</a:t>
            </a:r>
            <a:endParaRPr lang="ru-RU" sz="2400" dirty="0">
              <a:latin typeface="+mn-lt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94306"/>
            <a:ext cx="3214710" cy="419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60085" y="2214554"/>
            <a:ext cx="3126691" cy="414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+mn-lt"/>
              </a:rPr>
              <a:t>Фотоотчёт</a:t>
            </a:r>
            <a:r>
              <a:rPr lang="ru-RU" sz="3600" dirty="0" smtClean="0">
                <a:latin typeface="+mn-lt"/>
              </a:rPr>
              <a:t> 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«Мои добрые поступки и дела»</a:t>
            </a:r>
            <a:br>
              <a:rPr lang="ru-RU" sz="36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Ева Фролова</a:t>
            </a:r>
            <a:endParaRPr lang="ru-RU" sz="2400" dirty="0">
              <a:latin typeface="+mn-lt"/>
            </a:endParaRPr>
          </a:p>
        </p:txBody>
      </p:sp>
      <p:pic>
        <p:nvPicPr>
          <p:cNvPr id="9218" name="Picture 2" descr="C:\Users\Специалист\Downloads\IMG-3af0fcb6ea938f532000446b6db5466c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3947" y="2143125"/>
            <a:ext cx="3136106" cy="418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latin typeface="+mn-lt"/>
              </a:rPr>
              <a:t>Фотоотчёт</a:t>
            </a:r>
            <a:r>
              <a:rPr lang="ru-RU" sz="4000" dirty="0" smtClean="0">
                <a:latin typeface="+mn-lt"/>
              </a:rPr>
              <a:t> 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«Мои добрые поступки и дела»</a:t>
            </a:r>
            <a:r>
              <a:rPr lang="ru-RU" sz="5400" dirty="0" smtClean="0">
                <a:latin typeface="+mn-lt"/>
              </a:rPr>
              <a:t/>
            </a:r>
            <a:br>
              <a:rPr lang="ru-RU" sz="54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Тимофей Акимов</a:t>
            </a:r>
            <a:endParaRPr lang="ru-RU" sz="2700" dirty="0">
              <a:latin typeface="+mn-lt"/>
            </a:endParaRPr>
          </a:p>
        </p:txBody>
      </p:sp>
      <p:pic>
        <p:nvPicPr>
          <p:cNvPr id="10242" name="Picture 2" descr="C:\Users\Специалист\Downloads\IMG-789b3dadc579bf49c14fd89d80fd96ad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25"/>
            <a:ext cx="3354003" cy="418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+mn-lt"/>
              </a:rPr>
              <a:t>Акция «День Земли»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 Трудовой десант: уборка листьев на участке</a:t>
            </a:r>
            <a:endParaRPr lang="ru-RU" sz="3600" dirty="0">
              <a:latin typeface="+mn-lt"/>
            </a:endParaRPr>
          </a:p>
        </p:txBody>
      </p:sp>
      <p:pic>
        <p:nvPicPr>
          <p:cNvPr id="11266" name="Picture 2" descr="C:\Users\Специалист\Downloads\20230411_1136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93899"/>
            <a:ext cx="5640935" cy="423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+mn-lt"/>
              </a:rPr>
              <a:t>Акция «Зажги синим»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Международный день распространения информации об аутизме</a:t>
            </a:r>
            <a:endParaRPr lang="ru-RU" sz="3600" dirty="0">
              <a:latin typeface="+mn-lt"/>
            </a:endParaRPr>
          </a:p>
        </p:txBody>
      </p:sp>
      <p:pic>
        <p:nvPicPr>
          <p:cNvPr id="12290" name="Picture 2" descr="C:\Users\Специалист\Downloads\IMG-4e56e52c1e86f7d581a0b60ee9ba0b3f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522" y="2143116"/>
            <a:ext cx="2546041" cy="3857652"/>
          </a:xfrm>
          <a:prstGeom prst="rect">
            <a:avLst/>
          </a:prstGeom>
          <a:noFill/>
        </p:spPr>
      </p:pic>
      <p:pic>
        <p:nvPicPr>
          <p:cNvPr id="12291" name="Picture 3" descr="C:\Users\Специалист\Downloads\IMG-f594355fff45721913bec71397153a5b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285992"/>
            <a:ext cx="4972053" cy="3040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+mn-lt"/>
              </a:rPr>
              <a:t>Участие в проекте газеты «Пензенская правда» письма бойцам СВО к 9 мая</a:t>
            </a:r>
            <a:br>
              <a:rPr lang="ru-RU" sz="36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Софья Тюрина</a:t>
            </a:r>
            <a:endParaRPr lang="ru-RU" sz="3600" dirty="0">
              <a:latin typeface="+mn-lt"/>
            </a:endParaRPr>
          </a:p>
        </p:txBody>
      </p:sp>
      <p:pic>
        <p:nvPicPr>
          <p:cNvPr id="13314" name="Picture 2" descr="C:\Users\Специалист\Downloads\20230420_0812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2214563"/>
            <a:ext cx="3105150" cy="4140200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38870"/>
            <a:ext cx="4186238" cy="41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2471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+mn-lt"/>
              </a:rPr>
              <a:t>Участие в марафоне «Наша Победа»</a:t>
            </a:r>
            <a:br>
              <a:rPr lang="ru-RU" sz="36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изготовление медалек для бойцов СВО</a:t>
            </a:r>
            <a:endParaRPr lang="ru-RU" sz="3600" dirty="0">
              <a:latin typeface="+mn-lt"/>
            </a:endParaRPr>
          </a:p>
        </p:txBody>
      </p:sp>
      <p:pic>
        <p:nvPicPr>
          <p:cNvPr id="14338" name="Picture 2" descr="C:\Users\Специалист\Downloads\20230419_1154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4339" name="Picture 3" descr="C:\Users\Специалист\Downloads\20230419_1154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820" y="2623344"/>
            <a:ext cx="4026979" cy="3020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+mn-lt"/>
              </a:rPr>
              <a:t>Трудовой десант: уборка мусора на веранде</a:t>
            </a:r>
            <a:endParaRPr lang="ru-RU" sz="3600" dirty="0">
              <a:latin typeface="+mn-lt"/>
            </a:endParaRPr>
          </a:p>
        </p:txBody>
      </p:sp>
      <p:pic>
        <p:nvPicPr>
          <p:cNvPr id="15362" name="Picture 2" descr="C:\Users\Специалист\Downloads\20230427_111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Цель проекта: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Внедрение волонтерского движения в деятельность детского сада, направленного на развитие духовно-нравственной личности дошкольников; формирование у воспитанников активной жизненной позиции, умения ориентироваться в социуме и высокого патриотического сознания.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+mn-lt"/>
              </a:rPr>
              <a:t>Акция «Посади цветок»</a:t>
            </a:r>
            <a:br>
              <a:rPr lang="ru-RU" sz="4000" dirty="0" smtClean="0">
                <a:latin typeface="+mn-lt"/>
              </a:rPr>
            </a:br>
            <a:r>
              <a:rPr lang="ru-RU" sz="2700" dirty="0" err="1" smtClean="0">
                <a:latin typeface="+mn-lt"/>
              </a:rPr>
              <a:t>Ратибор</a:t>
            </a:r>
            <a:r>
              <a:rPr lang="ru-RU" sz="2700" dirty="0" smtClean="0">
                <a:latin typeface="+mn-lt"/>
              </a:rPr>
              <a:t> </a:t>
            </a:r>
            <a:r>
              <a:rPr lang="ru-RU" sz="2700" dirty="0" err="1" smtClean="0">
                <a:latin typeface="+mn-lt"/>
              </a:rPr>
              <a:t>Кистин</a:t>
            </a:r>
            <a:endParaRPr lang="ru-RU" sz="2700" dirty="0">
              <a:latin typeface="+mn-lt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3641" y="1935163"/>
            <a:ext cx="559671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Трудовой десант: прополка травы на участке</a:t>
            </a:r>
            <a:endParaRPr lang="ru-RU" sz="3600" dirty="0"/>
          </a:p>
        </p:txBody>
      </p:sp>
      <p:pic>
        <p:nvPicPr>
          <p:cNvPr id="17410" name="Picture 2" descr="C:\Users\Специалист\Downloads\20230519_1037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678" y="2285992"/>
            <a:ext cx="3057524" cy="4076698"/>
          </a:xfrm>
          <a:prstGeom prst="rect">
            <a:avLst/>
          </a:prstGeom>
          <a:noFill/>
        </p:spPr>
      </p:pic>
      <p:pic>
        <p:nvPicPr>
          <p:cNvPr id="17411" name="Picture 3" descr="C:\Users\Специалист\Downloads\20230519_1031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405458"/>
            <a:ext cx="4329114" cy="3246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Спасибо за внимание!!!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sz="6000" u="sng" dirty="0" smtClean="0">
                <a:solidFill>
                  <a:schemeClr val="bg2">
                    <a:lumMod val="25000"/>
                  </a:schemeClr>
                </a:solidFill>
              </a:rPr>
              <a:t>Хочешь почувствовать себя человеком – помоги другому!</a:t>
            </a:r>
            <a:endParaRPr lang="ru-RU" sz="6000" u="sng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Задачи проекта: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Расширить представления о волонтерском движении у воспитанников, педагогов, родителей детского сада.</a:t>
            </a:r>
          </a:p>
          <a:p>
            <a:pPr lvl="0"/>
            <a:r>
              <a:rPr lang="ru-RU" dirty="0" smtClean="0"/>
              <a:t>Формировать коммуникативные способности дошкольников, навыки сотрудничества, позитивные установки на добровольческую деятельность.</a:t>
            </a:r>
          </a:p>
          <a:p>
            <a:pPr lvl="0"/>
            <a:r>
              <a:rPr lang="ru-RU" dirty="0" smtClean="0"/>
              <a:t>Формировать у воспитанников чувство собственного достоинства как представителя своего народа. Способствовать повышению значения семейных ценностей.</a:t>
            </a:r>
          </a:p>
          <a:p>
            <a:pPr lvl="0"/>
            <a:r>
              <a:rPr lang="ru-RU" dirty="0" smtClean="0"/>
              <a:t>Создать условия для возможностей детям, родителям и педагогам приобретать новые знания, полноценно развивать свой творческий потенциал и уверенность в себе.</a:t>
            </a:r>
          </a:p>
          <a:p>
            <a:pPr lvl="0"/>
            <a:r>
              <a:rPr lang="ru-RU" dirty="0" smtClean="0"/>
              <a:t>Воспитывать толерантное отношение к другим людям независимо от культурной среды и этнической принадлежности.</a:t>
            </a:r>
          </a:p>
          <a:p>
            <a:pPr lvl="0"/>
            <a:r>
              <a:rPr lang="ru-RU" dirty="0" smtClean="0"/>
              <a:t>Воспитывать в детях такие качества, как милосердие, внимательность, заботу о ближнем, желание помогать другим людям.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n-lt"/>
              </a:rPr>
              <a:t>ЭМБЛЕМА ВОЛОНТЕРСКОГО ДВИЖЕНИЯ</a:t>
            </a:r>
            <a:endParaRPr lang="ru-RU" sz="4000" dirty="0">
              <a:latin typeface="+mn-lt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71678"/>
            <a:ext cx="714379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Гимн волонтерского движения</a:t>
            </a:r>
            <a:endParaRPr lang="ru-RU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5725" y="1500188"/>
            <a:ext cx="6432549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+mn-lt"/>
              </a:rPr>
              <a:t>Буклет для родителей: «Волонтёрское движение в детском саду»</a:t>
            </a:r>
            <a:endParaRPr lang="ru-RU" sz="3600" dirty="0">
              <a:latin typeface="+mn-lt"/>
            </a:endParaRPr>
          </a:p>
        </p:txBody>
      </p:sp>
      <p:pic>
        <p:nvPicPr>
          <p:cNvPr id="1026" name="Picture 2" descr="C:\Users\Специалист\Downloads\20230528_2208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Специалист\Downloads\20230528_2207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+mn-lt"/>
              </a:rPr>
              <a:t>Анкетирование родителей</a:t>
            </a:r>
            <a:endParaRPr lang="ru-RU" sz="3600" dirty="0">
              <a:latin typeface="+mn-lt"/>
            </a:endParaRPr>
          </a:p>
        </p:txBody>
      </p:sp>
      <p:pic>
        <p:nvPicPr>
          <p:cNvPr id="2050" name="Picture 2" descr="C:\Users\Специалист\Downloads\20230528_2224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+mn-lt"/>
              </a:rPr>
              <a:t>Акция «Покорми птиц зимой»</a:t>
            </a:r>
            <a:endParaRPr lang="ru-RU" sz="3600" dirty="0">
              <a:latin typeface="+mn-lt"/>
            </a:endParaRPr>
          </a:p>
        </p:txBody>
      </p:sp>
      <p:pic>
        <p:nvPicPr>
          <p:cNvPr id="4098" name="Picture 2" descr="C:\Users\Специалист\Downloads\20230528_2044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61608"/>
            <a:ext cx="4038600" cy="3552421"/>
          </a:xfrm>
          <a:prstGeom prst="rect">
            <a:avLst/>
          </a:prstGeom>
          <a:noFill/>
        </p:spPr>
      </p:pic>
      <p:pic>
        <p:nvPicPr>
          <p:cNvPr id="4099" name="Picture 3" descr="C:\Users\Специалист\Downloads\20230222_1605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3792" y="2357430"/>
            <a:ext cx="3615332" cy="3526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latin typeface="+mn-lt"/>
              </a:rPr>
              <a:t>Акция «Умеешь сам, научи других!» разучивание и проведение пальчиковой гимнастики с малышами.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2571744"/>
            <a:ext cx="5852583" cy="375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258</Words>
  <PresentationFormat>Экран (4:3)</PresentationFormat>
  <Paragraphs>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ДОЛГОСРОЧНЫЙ ПРОЕКТ ДЛЯ ДЕТЕЙ  СТАРШЕГО ВОЗРАСТА  ГРУППЫ №3 МБДОУ ДС с. Грабово «Волонтерское движение   «Дорогою добра» </vt:lpstr>
      <vt:lpstr>Цель проекта:</vt:lpstr>
      <vt:lpstr>Задачи проекта:</vt:lpstr>
      <vt:lpstr>ЭМБЛЕМА ВОЛОНТЕРСКОГО ДВИЖЕНИЯ</vt:lpstr>
      <vt:lpstr>Гимн волонтерского движения</vt:lpstr>
      <vt:lpstr>Буклет для родителей: «Волонтёрское движение в детском саду»</vt:lpstr>
      <vt:lpstr>Анкетирование родителей</vt:lpstr>
      <vt:lpstr>Акция «Покорми птиц зимой»</vt:lpstr>
      <vt:lpstr>  Акция «Умеешь сам, научи других!» разучивание и проведение пальчиковой гимнастики с малышами. </vt:lpstr>
      <vt:lpstr>Акция «Доброе сердце»</vt:lpstr>
      <vt:lpstr>Фотоотчёт  «Мои добрые поступки и дела» Ева Коженкова</vt:lpstr>
      <vt:lpstr>Фотоотчёт  «Мои добрые поступки и дела» Надежда Печенова</vt:lpstr>
      <vt:lpstr>Фотоотчёт  «Мои добрые поступки и дела» Ева Фролова</vt:lpstr>
      <vt:lpstr>Фотоотчёт  «Мои добрые поступки и дела» Тимофей Акимов</vt:lpstr>
      <vt:lpstr>Акция «День Земли»  Трудовой десант: уборка листьев на участке</vt:lpstr>
      <vt:lpstr>Акция «Зажги синим» Международный день распространения информации об аутизме</vt:lpstr>
      <vt:lpstr>Участие в проекте газеты «Пензенская правда» письма бойцам СВО к 9 мая Софья Тюрина</vt:lpstr>
      <vt:lpstr>Участие в марафоне «Наша Победа» изготовление медалек для бойцов СВО</vt:lpstr>
      <vt:lpstr>Трудовой десант: уборка мусора на веранде</vt:lpstr>
      <vt:lpstr>Акция «Посади цветок» Ратибор Кистин</vt:lpstr>
      <vt:lpstr>Трудовой десант: прополка травы на участке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ДОЛГОСРОЧНЫЙ ПРОЕКТДЛЯ ДЕТЕЙ  СТАРШЕГО ВОЗРАСТА  ГРУППЫ №3 МБДОУ ДС с. Грабово «Волонтерское движение   «Дорогою добра»</dc:title>
  <dc:creator>Специалист</dc:creator>
  <cp:lastModifiedBy>Пользователь Windows</cp:lastModifiedBy>
  <cp:revision>9</cp:revision>
  <dcterms:created xsi:type="dcterms:W3CDTF">2023-05-28T19:56:28Z</dcterms:created>
  <dcterms:modified xsi:type="dcterms:W3CDTF">2025-02-04T15:21:05Z</dcterms:modified>
</cp:coreProperties>
</file>