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4" autoAdjust="0"/>
  </p:normalViewPr>
  <p:slideViewPr>
    <p:cSldViewPr>
      <p:cViewPr>
        <p:scale>
          <a:sx n="100" d="100"/>
          <a:sy n="100" d="100"/>
        </p:scale>
        <p:origin x="-194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E39B-40F5-47A8-9277-98FCCD5A489E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8A4E-173D-4D0B-A987-724E8394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МБДОУ ДС с. </a:t>
            </a:r>
            <a:r>
              <a:rPr lang="ru-RU" b="1" i="1" dirty="0" err="1" smtClean="0">
                <a:solidFill>
                  <a:srgbClr val="00B0F0"/>
                </a:solidFill>
              </a:rPr>
              <a:t>Грабово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sz="4000" b="1" i="1" dirty="0" smtClean="0"/>
              <a:t> </a:t>
            </a:r>
            <a:r>
              <a:rPr lang="ru-RU" sz="4000" b="1" i="1" dirty="0" smtClean="0"/>
              <a:t>              Презентация на тему</a:t>
            </a:r>
          </a:p>
          <a:p>
            <a:pPr>
              <a:buNone/>
            </a:pPr>
            <a:r>
              <a:rPr lang="ru-RU" sz="4000" b="1" i="1" dirty="0" smtClean="0"/>
              <a:t>               «День космонавтики»</a:t>
            </a:r>
          </a:p>
          <a:p>
            <a:pPr>
              <a:buNone/>
            </a:pPr>
            <a:endParaRPr lang="ru-RU" sz="4000" b="1" i="1" dirty="0" smtClean="0"/>
          </a:p>
          <a:p>
            <a:pPr algn="r">
              <a:buNone/>
            </a:pPr>
            <a:endParaRPr lang="ru-RU" sz="2000" b="1" i="1" dirty="0" smtClean="0"/>
          </a:p>
          <a:p>
            <a:pPr algn="r">
              <a:buNone/>
            </a:pPr>
            <a:endParaRPr lang="ru-RU" sz="2000" b="1" i="1" dirty="0" smtClean="0"/>
          </a:p>
          <a:p>
            <a:pPr algn="r">
              <a:buNone/>
            </a:pPr>
            <a:r>
              <a:rPr lang="ru-RU" sz="2000" b="1" i="1" dirty="0" smtClean="0"/>
              <a:t>Воспитатель: Аитова Г.И.</a:t>
            </a:r>
            <a:endParaRPr lang="ru-RU" sz="2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Zemes-centre-nesvarumas_img_newsarticle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533400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764704"/>
            <a:ext cx="680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ЛУНА – СПУТНИК ЗЕМЛИ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422a378f6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80928"/>
            <a:ext cx="4590653" cy="3814947"/>
          </a:xfrm>
          <a:prstGeom prst="rect">
            <a:avLst/>
          </a:prstGeom>
        </p:spPr>
      </p:pic>
      <p:pic>
        <p:nvPicPr>
          <p:cNvPr id="6" name="Рисунок 5" descr="0c1880ffcc666bbc9572e70308237c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1401" y="2060848"/>
            <a:ext cx="4162599" cy="323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48680"/>
            <a:ext cx="3685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озвездия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5892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Созвездие «Большая медведица»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9" name="Рисунок 8" descr="0001-001-Igra-o-kosmos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2656"/>
            <a:ext cx="6192688" cy="6302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8060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6" name="Рисунок 5" descr="gag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4464496" cy="3719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764704"/>
            <a:ext cx="921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12 апреля 1961 года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Юрий Гагарин </a:t>
            </a:r>
            <a:r>
              <a:rPr lang="ru-RU" sz="3200" dirty="0" smtClean="0">
                <a:solidFill>
                  <a:schemeClr val="bg1"/>
                </a:solidFill>
              </a:rPr>
              <a:t>впервые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 мире совершил полет на космическом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корабле «Восток»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Documents and Settings\Admin\Рабочий стол\категория\0_2e60c_183c84bd_-1-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3384376" cy="464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15475" cy="71437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атегория\4115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12871"/>
            <a:ext cx="3335064" cy="484512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атегория\ef555fbd45_115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4546798" cy="45467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3314" y="836712"/>
            <a:ext cx="7758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ВАЛЕНТИНА ТЕРЕШКОВА </a:t>
            </a:r>
            <a:r>
              <a:rPr lang="ru-RU" sz="2000" b="1" dirty="0" smtClean="0">
                <a:solidFill>
                  <a:schemeClr val="bg1"/>
                </a:solidFill>
              </a:rPr>
              <a:t>– ПЕРВАЯ В МИРЕ ЖЕНЩИНА-КОСМОНАВТ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16 ИЮНЯ 1963 ГОДА НА КОСМИЧЕСКОМ КОРАБЛЕ «ВОСТОК-6»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ОНА ОТПРАВИЛАСЬ В КОСМОС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11" name="Рисунок 10" descr="1311439865_raketa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060848"/>
            <a:ext cx="4608512" cy="3456384"/>
          </a:xfrm>
          <a:prstGeom prst="rect">
            <a:avLst/>
          </a:prstGeom>
        </p:spPr>
      </p:pic>
      <p:pic>
        <p:nvPicPr>
          <p:cNvPr id="12" name="Рисунок 11" descr="Vostok_spacecra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659150"/>
            <a:ext cx="4248472" cy="319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764704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КОСМИЧЕСКИЙ КОРАБЛЬ «ВОСТОК»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категория\2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4646917" cy="3168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90872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КОСМИЧЕСКИЕ КОРАБЛИ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589240"/>
            <a:ext cx="223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«СОЮЗ»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Documents and Settings\Admin\Рабочий стол\категория\energiya-bura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4590969" cy="30626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88224" y="3284984"/>
            <a:ext cx="184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«БУРАН»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19 августа 1960 г.собаки Белка и Стрелка,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 вместе с ними - 40 мышей, 2 крысы, различные мухи, растения и микроорганизмы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17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раз облетели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вокруг Земли и приземлились.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 descr="0008-007-Naz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4383024" cy="3744416"/>
          </a:xfrm>
          <a:prstGeom prst="rect">
            <a:avLst/>
          </a:prstGeom>
        </p:spPr>
      </p:pic>
      <p:pic>
        <p:nvPicPr>
          <p:cNvPr id="9" name="Рисунок 8" descr="1282304470_326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142" y="1988840"/>
            <a:ext cx="3843858" cy="4464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6504057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СТРЕЛКА</a:t>
            </a:r>
          </a:p>
          <a:p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6525344"/>
            <a:ext cx="10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poznavatelnye-pazly-solnechnaya-sist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7" y="692696"/>
            <a:ext cx="7358481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look.com.ua-34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876256" cy="5157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9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ЗЕМЛЯ – ПЛАНЕТА, НА КОТОРОЙ МЫ ЖИВЕМ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ДС с. Грабово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16</cp:revision>
  <dcterms:created xsi:type="dcterms:W3CDTF">2013-04-10T15:29:26Z</dcterms:created>
  <dcterms:modified xsi:type="dcterms:W3CDTF">2022-07-14T21:32:52Z</dcterms:modified>
</cp:coreProperties>
</file>