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5" r:id="rId3"/>
    <p:sldId id="258" r:id="rId4"/>
    <p:sldId id="259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napToGrid="0">
      <p:cViewPr varScale="1">
        <p:scale>
          <a:sx n="71" d="100"/>
          <a:sy n="71" d="100"/>
        </p:scale>
        <p:origin x="7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3E078-D3B0-408C-8B7B-6364A48A5AF0}" type="datetimeFigureOut">
              <a:rPr lang="ru-RU" smtClean="0"/>
              <a:t>03.09.2016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A44C7-7164-4DAC-A4ED-9175FA9434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74229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3E078-D3B0-408C-8B7B-6364A48A5AF0}" type="datetimeFigureOut">
              <a:rPr lang="ru-RU" smtClean="0"/>
              <a:t>03.09.2016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A44C7-7164-4DAC-A4ED-9175FA9434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03232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3E078-D3B0-408C-8B7B-6364A48A5AF0}" type="datetimeFigureOut">
              <a:rPr lang="ru-RU" smtClean="0"/>
              <a:t>03.09.2016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A44C7-7164-4DAC-A4ED-9175FA9434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70631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3E078-D3B0-408C-8B7B-6364A48A5AF0}" type="datetimeFigureOut">
              <a:rPr lang="ru-RU" smtClean="0"/>
              <a:t>03.09.2016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A44C7-7164-4DAC-A4ED-9175FA9434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4491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3E078-D3B0-408C-8B7B-6364A48A5AF0}" type="datetimeFigureOut">
              <a:rPr lang="ru-RU" smtClean="0"/>
              <a:t>03.09.2016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A44C7-7164-4DAC-A4ED-9175FA9434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95052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3E078-D3B0-408C-8B7B-6364A48A5AF0}" type="datetimeFigureOut">
              <a:rPr lang="ru-RU" smtClean="0"/>
              <a:t>03.09.2016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A44C7-7164-4DAC-A4ED-9175FA9434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47476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3E078-D3B0-408C-8B7B-6364A48A5AF0}" type="datetimeFigureOut">
              <a:rPr lang="ru-RU" smtClean="0"/>
              <a:t>03.09.2016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A44C7-7164-4DAC-A4ED-9175FA9434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91777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3E078-D3B0-408C-8B7B-6364A48A5AF0}" type="datetimeFigureOut">
              <a:rPr lang="ru-RU" smtClean="0"/>
              <a:t>03.09.2016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A44C7-7164-4DAC-A4ED-9175FA9434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0288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3E078-D3B0-408C-8B7B-6364A48A5AF0}" type="datetimeFigureOut">
              <a:rPr lang="ru-RU" smtClean="0"/>
              <a:t>03.09.2016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A44C7-7164-4DAC-A4ED-9175FA9434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703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3E078-D3B0-408C-8B7B-6364A48A5AF0}" type="datetimeFigureOut">
              <a:rPr lang="ru-RU" smtClean="0"/>
              <a:t>03.09.2016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A44C7-7164-4DAC-A4ED-9175FA9434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53942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3E078-D3B0-408C-8B7B-6364A48A5AF0}" type="datetimeFigureOut">
              <a:rPr lang="ru-RU" smtClean="0"/>
              <a:t>03.09.2016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A44C7-7164-4DAC-A4ED-9175FA9434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7888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23E078-D3B0-408C-8B7B-6364A48A5AF0}" type="datetimeFigureOut">
              <a:rPr lang="ru-RU" smtClean="0"/>
              <a:t>03.09.2016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8A44C7-7164-4DAC-A4ED-9175FA9434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9082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g"/><Relationship Id="rId5" Type="http://schemas.openxmlformats.org/officeDocument/2006/relationships/image" Target="../media/image11.png"/><Relationship Id="rId4" Type="http://schemas.openxmlformats.org/officeDocument/2006/relationships/image" Target="../media/image10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0567" r="729"/>
          <a:stretch/>
        </p:blipFill>
        <p:spPr>
          <a:xfrm>
            <a:off x="-101600" y="0"/>
            <a:ext cx="12293600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313" y="2550327"/>
            <a:ext cx="5487514" cy="384126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498600" y="635000"/>
            <a:ext cx="91567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/>
              <a:t>Как привить детям интерес к чтению</a:t>
            </a:r>
            <a:endParaRPr lang="ru-RU" sz="4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9975328" y="4842300"/>
            <a:ext cx="1930401" cy="1200329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ru-RU" b="1" dirty="0" smtClean="0"/>
              <a:t>Подготовила</a:t>
            </a:r>
          </a:p>
          <a:p>
            <a:r>
              <a:rPr lang="ru-RU" b="1" dirty="0" smtClean="0"/>
              <a:t>Воспитатель</a:t>
            </a:r>
          </a:p>
          <a:p>
            <a:r>
              <a:rPr lang="ru-RU" b="1" dirty="0" err="1" smtClean="0"/>
              <a:t>Даянова</a:t>
            </a:r>
            <a:r>
              <a:rPr lang="ru-RU" b="1" dirty="0" smtClean="0"/>
              <a:t> Г.П.</a:t>
            </a:r>
          </a:p>
          <a:p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7018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1"/>
            <a:ext cx="6565692" cy="369320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726" y="1175841"/>
            <a:ext cx="3179436" cy="211637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-694961" y="406400"/>
            <a:ext cx="71557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FFFF00"/>
                </a:solidFill>
              </a:rPr>
              <a:t>Систематически читайте с ребёнком</a:t>
            </a:r>
            <a:endParaRPr lang="ru-RU" sz="2400" dirty="0">
              <a:solidFill>
                <a:srgbClr val="FFFF0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8642" y="5412"/>
            <a:ext cx="5613358" cy="3472306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7007488" y="406400"/>
            <a:ext cx="308089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Читайте выразительно, меняя интонации в зависимости от персонажа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5693" y="3477717"/>
            <a:ext cx="5626307" cy="3237875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7260653" y="3698614"/>
            <a:ext cx="46548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Как можно чаще показывайте иллюстрации к тексту. Это повысит интерес  у ребёнка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114" y="3477716"/>
            <a:ext cx="4714821" cy="348167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64892" y="4099603"/>
            <a:ext cx="3251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mtClean="0"/>
              <a:t>Обсуждайте </a:t>
            </a:r>
            <a:r>
              <a:rPr lang="ru-RU" dirty="0" smtClean="0"/>
              <a:t>с ребёнком прочитанное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97115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7888514"/>
          </a:xfrm>
          <a:prstGeom prst="rect">
            <a:avLst/>
          </a:prstGeom>
          <a:noFill/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258" y="42100"/>
            <a:ext cx="3476172" cy="463489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8470900" y="732739"/>
            <a:ext cx="363220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Рассказывайте ребёнку</a:t>
            </a:r>
          </a:p>
          <a:p>
            <a:r>
              <a:rPr lang="ru-RU" sz="3200" dirty="0" smtClean="0"/>
              <a:t> об авторе</a:t>
            </a:r>
          </a:p>
          <a:p>
            <a:r>
              <a:rPr lang="ru-RU" sz="3200" dirty="0" smtClean="0"/>
              <a:t> прочитанной книги</a:t>
            </a:r>
            <a:endParaRPr lang="ru-RU" sz="32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32578">
            <a:off x="652680" y="4271833"/>
            <a:ext cx="4586958" cy="318220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4518" y="576121"/>
            <a:ext cx="2992294" cy="4763291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14" r="2952"/>
          <a:stretch/>
        </p:blipFill>
        <p:spPr>
          <a:xfrm>
            <a:off x="5813237" y="3937000"/>
            <a:ext cx="6378763" cy="395151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823211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876144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0630" y="0"/>
            <a:ext cx="56106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Воспитывайте бережное</a:t>
            </a:r>
          </a:p>
          <a:p>
            <a:pPr algn="ctr"/>
            <a:r>
              <a:rPr lang="ru-RU" sz="2400" dirty="0" smtClean="0"/>
              <a:t> отношение к книге</a:t>
            </a:r>
            <a:endParaRPr lang="ru-RU" sz="24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1665" y="830997"/>
            <a:ext cx="5370756" cy="402925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61" t="1359"/>
          <a:stretch/>
        </p:blipFill>
        <p:spPr>
          <a:xfrm>
            <a:off x="6171665" y="3755134"/>
            <a:ext cx="3751373" cy="276512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6171665" y="0"/>
            <a:ext cx="60859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Рисуйте по мотивам прочитанных произведений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968768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</TotalTime>
  <Words>61</Words>
  <Application>Microsoft Office PowerPoint</Application>
  <PresentationFormat>Широкоэкранный</PresentationFormat>
  <Paragraphs>15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Windows User</dc:creator>
  <cp:lastModifiedBy>Пользователь</cp:lastModifiedBy>
  <cp:revision>18</cp:revision>
  <dcterms:created xsi:type="dcterms:W3CDTF">2016-06-03T18:41:32Z</dcterms:created>
  <dcterms:modified xsi:type="dcterms:W3CDTF">2016-09-03T05:17:53Z</dcterms:modified>
</cp:coreProperties>
</file>