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69" r:id="rId4"/>
    <p:sldId id="259" r:id="rId5"/>
    <p:sldId id="272" r:id="rId6"/>
    <p:sldId id="260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8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93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69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1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32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6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9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3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8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5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9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2D330-109B-40B9-9A9F-683A478B5F27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BB4FC-17A6-4026-B5B2-F219BBB84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93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708920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масленица</a:t>
            </a:r>
            <a:endParaRPr lang="ru-RU" dirty="0"/>
          </a:p>
        </p:txBody>
      </p:sp>
      <p:pic>
        <p:nvPicPr>
          <p:cNvPr id="4" name="Picture 2" descr="i (4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26064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МБДОУ «Детский сад села </a:t>
            </a:r>
            <a:r>
              <a:rPr lang="ru-RU" sz="3600" dirty="0" err="1" smtClean="0"/>
              <a:t>Червона</a:t>
            </a:r>
            <a:r>
              <a:rPr lang="ru-RU" sz="3600" dirty="0" smtClean="0"/>
              <a:t> </a:t>
            </a:r>
            <a:r>
              <a:rPr lang="ru-RU" sz="3600" dirty="0" err="1" smtClean="0"/>
              <a:t>Дибровка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5373216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масленица</a:t>
            </a:r>
            <a:endParaRPr lang="ru-RU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5796136" y="4653136"/>
            <a:ext cx="23407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Подготовила</a:t>
            </a:r>
          </a:p>
          <a:p>
            <a:r>
              <a:rPr lang="ru-RU" sz="2800" b="1" dirty="0" smtClean="0"/>
              <a:t>Дрокина А М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7383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8" y="0"/>
            <a:ext cx="9164317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gallery_772_66_12207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887741" cy="2926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260648"/>
            <a:ext cx="500404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000" dirty="0" smtClean="0"/>
              <a:t>Масленица </a:t>
            </a:r>
            <a:r>
              <a:rPr lang="ru-RU" sz="2000" dirty="0"/>
              <a:t>получила свое название от церковного календаря, потому что в этот период времени — последнюю неделю перед Великим Постом, разрешается вкушение сливочного масла, молочных продуктов и рыбы, по-другому эта неделя в Православной Церкви именуется сырной</a:t>
            </a:r>
            <a:r>
              <a:rPr lang="ru-RU" sz="2000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-Русский царь Пётр-1 ещё в 17 веке издал указ: перед великим постом устроить в Москве большой карнавал!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22108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Масленица — это озорное и весёлое прощание с зимой и встреча весны, несущей оживление в природе и солнечное тепло. Люди испокон веков воспринимали весну как начало новой жизни и почитали Солнце, дающее жизнь и силы всему живому.</a:t>
            </a:r>
          </a:p>
        </p:txBody>
      </p:sp>
    </p:spTree>
    <p:extLst>
      <p:ext uri="{BB962C8B-B14F-4D97-AF65-F5344CB8AC3E}">
        <p14:creationId xmlns:p14="http://schemas.microsoft.com/office/powerpoint/2010/main" val="17660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slen__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52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669092"/>
            <a:ext cx="3131840" cy="415498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dirty="0"/>
              <a:t>Но самое главное — это блины! Древние считали блин символом солнца, поскольку он, как и солнце, жёлтый, круглый и горячий, и верили, что вместе с блином они съедают частичку его тепла и могущества</a:t>
            </a:r>
          </a:p>
        </p:txBody>
      </p:sp>
    </p:spTree>
    <p:extLst>
      <p:ext uri="{BB962C8B-B14F-4D97-AF65-F5344CB8AC3E}">
        <p14:creationId xmlns:p14="http://schemas.microsoft.com/office/powerpoint/2010/main" val="15087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 (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6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г\Desktop\садик чд\масленица\DSCF059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30832"/>
            <a:ext cx="4992774" cy="3489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г\Desktop\садик чд\масленица\DSCF0594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7122" y="248522"/>
            <a:ext cx="4156787" cy="3540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67544" y="430790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r>
              <a:rPr lang="ru-RU" sz="2400" b="1" dirty="0"/>
              <a:t>Закружит Широкая Масленица в танцах и хороводах — ноги сами пойдут плясать под задорные частушки и прибаутки. А шуты и скоморохи насмешат до слез. В балаганах и театрах — представления без конца. А тот, кто не захочет остаться просто зрителем на этом празднике, может поучаствовать в маскараде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5394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116632"/>
            <a:ext cx="4355976" cy="59708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</a:p>
          <a:p>
            <a:endParaRPr lang="ru-RU" sz="2800" b="1" dirty="0"/>
          </a:p>
          <a:p>
            <a:endParaRPr lang="ru-RU" sz="2800" b="1" dirty="0" smtClean="0"/>
          </a:p>
          <a:p>
            <a:r>
              <a:rPr lang="ru-RU" sz="2800" b="1" dirty="0" smtClean="0"/>
              <a:t>В </a:t>
            </a:r>
            <a:r>
              <a:rPr lang="ru-RU" sz="2800" b="1" dirty="0"/>
              <a:t>Православной церкви считается, что смысл Сырной </a:t>
            </a:r>
            <a:r>
              <a:rPr lang="ru-RU" sz="2800" b="1" dirty="0" smtClean="0"/>
              <a:t>недели— </a:t>
            </a:r>
            <a:r>
              <a:rPr lang="ru-RU" sz="2800" b="1" dirty="0"/>
              <a:t>примирение с ближними, прощение обид, подготовка к Великому посту — время, которое нужно посвятить доброму общению с ближними, родными, друзьями, благотворению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 (1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2553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г\Desktop\садик чд\масленица\DSCF059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92285">
            <a:off x="4999871" y="3085435"/>
            <a:ext cx="3917049" cy="32258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г\Desktop\садик чд\масленица\DSCF060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237" y="188640"/>
            <a:ext cx="4608512" cy="35633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\Desktop\садик чд\масленица\DSCF0597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312561">
            <a:off x="514831" y="3403708"/>
            <a:ext cx="4695325" cy="3053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29451" y="404664"/>
            <a:ext cx="38960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Мы </a:t>
            </a:r>
            <a:r>
              <a:rPr lang="ru-RU" sz="3600" dirty="0" err="1" smtClean="0"/>
              <a:t>весняночку</a:t>
            </a:r>
            <a:r>
              <a:rPr lang="ru-RU" sz="3600" dirty="0" smtClean="0"/>
              <a:t> поём</a:t>
            </a:r>
          </a:p>
          <a:p>
            <a:r>
              <a:rPr lang="ru-RU" sz="3600" dirty="0" smtClean="0"/>
              <a:t>Весну красную зовём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8786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726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г\Documents\фото разные д,с\DSC0393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29324">
            <a:off x="4098359" y="1114152"/>
            <a:ext cx="4673852" cy="35053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329987030_767751621_resiz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9" y="3425521"/>
            <a:ext cx="4788024" cy="33731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г\Desktop\садик чд\масленица\DSCF0624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449"/>
          <a:stretch/>
        </p:blipFill>
        <p:spPr bwMode="auto">
          <a:xfrm>
            <a:off x="473216" y="144044"/>
            <a:ext cx="3125301" cy="32361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19872" y="144045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«У нас горы снежные готовы и блины напечены — просим жаловать!». </a:t>
            </a:r>
          </a:p>
        </p:txBody>
      </p:sp>
    </p:spTree>
    <p:extLst>
      <p:ext uri="{BB962C8B-B14F-4D97-AF65-F5344CB8AC3E}">
        <p14:creationId xmlns:p14="http://schemas.microsoft.com/office/powerpoint/2010/main" val="42429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 (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45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г\Documents\фото разные д,с\DSC0392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4736075" cy="35520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г\Documents\фото разные д,с\DSC0392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319234"/>
            <a:ext cx="3991992" cy="29939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г\Documents\фото разные д,с\DSC0392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6207"/>
            <a:ext cx="4640064" cy="34800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228184" y="3789040"/>
            <a:ext cx="2520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/>
              <a:t>В хоровод всех приглашаем,</a:t>
            </a:r>
          </a:p>
          <a:p>
            <a:r>
              <a:rPr lang="ru-RU" sz="2800" dirty="0"/>
              <a:t>Дружно песни запеваем!</a:t>
            </a:r>
          </a:p>
        </p:txBody>
      </p:sp>
    </p:spTree>
    <p:extLst>
      <p:ext uri="{BB962C8B-B14F-4D97-AF65-F5344CB8AC3E}">
        <p14:creationId xmlns:p14="http://schemas.microsoft.com/office/powerpoint/2010/main" val="341856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i (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9929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г\Documents\фото разные д,с\DSC039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678" y="154226"/>
            <a:ext cx="4171310" cy="31284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\Documents\фото разные д,с\DSC039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988" y="3356992"/>
            <a:ext cx="4160011" cy="31200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rticle10715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79" y="138981"/>
            <a:ext cx="2776081" cy="30093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г\Documents\фото разные д,с\DSC0392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14402">
            <a:off x="1533171" y="2921557"/>
            <a:ext cx="2716101" cy="36214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8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 (24)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484" y="0"/>
            <a:ext cx="91367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г\Documents\фото разные д,с\DSC0393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797" y="2930431"/>
            <a:ext cx="4568904" cy="39275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Главное развлечение на Масленицу - катание. Кататься можно на чем угодно - катались с гор на ледянках, на конях по деревне, на коньках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33364" y="2998694"/>
            <a:ext cx="45191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 последний день масленичной недели происходил ритуал проводов Масленицы, который заключался в сожжении чучела Масленицы (Марены).</a:t>
            </a:r>
          </a:p>
          <a:p>
            <a:r>
              <a:rPr lang="ru-RU" sz="2000" b="1" dirty="0"/>
              <a:t>-Чучело Масленицы везли участники масленичного поезда (иногда в нём насчитывалось несколько сот лошадей). В костёр с горящим чучелом бросали традиционную поминальную пищу (блины, яйца, лепёшки) </a:t>
            </a:r>
          </a:p>
        </p:txBody>
      </p:sp>
    </p:spTree>
    <p:extLst>
      <p:ext uri="{BB962C8B-B14F-4D97-AF65-F5344CB8AC3E}">
        <p14:creationId xmlns:p14="http://schemas.microsoft.com/office/powerpoint/2010/main" val="306005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353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</dc:creator>
  <cp:lastModifiedBy>г</cp:lastModifiedBy>
  <cp:revision>21</cp:revision>
  <dcterms:created xsi:type="dcterms:W3CDTF">2015-03-23T15:03:45Z</dcterms:created>
  <dcterms:modified xsi:type="dcterms:W3CDTF">2015-11-10T12:01:55Z</dcterms:modified>
</cp:coreProperties>
</file>