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8" r:id="rId3"/>
    <p:sldId id="271" r:id="rId4"/>
    <p:sldId id="264" r:id="rId5"/>
    <p:sldId id="272" r:id="rId6"/>
    <p:sldId id="257" r:id="rId7"/>
    <p:sldId id="277" r:id="rId8"/>
    <p:sldId id="281" r:id="rId9"/>
    <p:sldId id="262" r:id="rId10"/>
    <p:sldId id="287" r:id="rId11"/>
    <p:sldId id="279" r:id="rId12"/>
    <p:sldId id="280" r:id="rId13"/>
    <p:sldId id="282" r:id="rId14"/>
    <p:sldId id="28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37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70338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1104397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129179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DAC331F-AF87-4EFA-96CE-5E7406E8F22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2280910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DAC331F-AF87-4EFA-96CE-5E7406E8F225}" type="datetimeFigureOut">
              <a:rPr lang="ru-RU" smtClean="0"/>
              <a:t>14.11.2015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399917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DAC331F-AF87-4EFA-96CE-5E7406E8F225}" type="datetimeFigureOut">
              <a:rPr lang="ru-RU" smtClean="0"/>
              <a:t>14.11.2015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1226422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DAC331F-AF87-4EFA-96CE-5E7406E8F225}" type="datetimeFigureOut">
              <a:rPr lang="ru-RU" smtClean="0"/>
              <a:t>14.11.2015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266304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AC331F-AF87-4EFA-96CE-5E7406E8F22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67877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AC331F-AF87-4EFA-96CE-5E7406E8F22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22736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353240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ADDDF1-4221-4264-9542-0E6D18E2ECBE}" type="slidenum">
              <a:rPr lang="ru-RU" smtClean="0"/>
              <a:t>‹#›</a:t>
            </a:fld>
            <a:endParaRPr lang="ru-RU"/>
          </a:p>
        </p:txBody>
      </p:sp>
    </p:spTree>
    <p:extLst>
      <p:ext uri="{BB962C8B-B14F-4D97-AF65-F5344CB8AC3E}">
        <p14:creationId xmlns:p14="http://schemas.microsoft.com/office/powerpoint/2010/main" val="2215937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C331F-AF87-4EFA-96CE-5E7406E8F225}" type="datetimeFigureOut">
              <a:rPr lang="ru-RU" smtClean="0"/>
              <a:t>14.11.2015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DDDF1-4221-4264-9542-0E6D18E2ECBE}" type="slidenum">
              <a:rPr lang="ru-RU" smtClean="0"/>
              <a:t>‹#›</a:t>
            </a:fld>
            <a:endParaRPr lang="ru-RU"/>
          </a:p>
        </p:txBody>
      </p:sp>
    </p:spTree>
    <p:extLst>
      <p:ext uri="{BB962C8B-B14F-4D97-AF65-F5344CB8AC3E}">
        <p14:creationId xmlns:p14="http://schemas.microsoft.com/office/powerpoint/2010/main" val="218893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г\Desktop\картинки\25980_html_m1bd33b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84" y="0"/>
            <a:ext cx="926756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99592" y="332656"/>
            <a:ext cx="727280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ru-RU" dirty="0" smtClean="0"/>
              <a:t>МБДОУ «Детский сад села </a:t>
            </a:r>
            <a:r>
              <a:rPr lang="ru-RU" dirty="0" err="1" smtClean="0"/>
              <a:t>Червона</a:t>
            </a:r>
            <a:r>
              <a:rPr lang="ru-RU" dirty="0" smtClean="0"/>
              <a:t> </a:t>
            </a:r>
            <a:r>
              <a:rPr lang="ru-RU" dirty="0" err="1" smtClean="0"/>
              <a:t>Дибровка</a:t>
            </a:r>
            <a:r>
              <a:rPr lang="ru-RU" dirty="0" smtClean="0"/>
              <a:t>»</a:t>
            </a:r>
            <a:endParaRPr lang="ru-RU" dirty="0"/>
          </a:p>
        </p:txBody>
      </p:sp>
      <p:pic>
        <p:nvPicPr>
          <p:cNvPr id="1027" name="Picture 3" descr="C:\Users\г\Desktop\картинки\i (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876" y="1904059"/>
            <a:ext cx="4078240" cy="3620867"/>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419872" y="2348880"/>
            <a:ext cx="2736304" cy="1569660"/>
          </a:xfrm>
          <a:prstGeom prst="rect">
            <a:avLst/>
          </a:prstGeom>
        </p:spPr>
        <p:txBody>
          <a:bodyPr wrap="square">
            <a:spAutoFit/>
          </a:bodyPr>
          <a:lstStyle/>
          <a:p>
            <a:r>
              <a:rPr lang="ru-RU" sz="4800" b="1" dirty="0" smtClean="0"/>
              <a:t>Проект  «Осень»</a:t>
            </a:r>
            <a:endParaRPr lang="ru-RU" sz="4800" b="1" dirty="0"/>
          </a:p>
        </p:txBody>
      </p:sp>
      <p:sp>
        <p:nvSpPr>
          <p:cNvPr id="4" name="TextBox 3"/>
          <p:cNvSpPr txBox="1"/>
          <p:nvPr/>
        </p:nvSpPr>
        <p:spPr>
          <a:xfrm>
            <a:off x="5652120" y="4869160"/>
            <a:ext cx="2828018" cy="6463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ru-RU" dirty="0" smtClean="0"/>
              <a:t>Подготовили: </a:t>
            </a:r>
            <a:r>
              <a:rPr lang="ru-RU" dirty="0" err="1" smtClean="0"/>
              <a:t>Даянова</a:t>
            </a:r>
            <a:r>
              <a:rPr lang="ru-RU" dirty="0" smtClean="0"/>
              <a:t> Г.П</a:t>
            </a:r>
          </a:p>
          <a:p>
            <a:r>
              <a:rPr lang="ru-RU" dirty="0"/>
              <a:t> </a:t>
            </a:r>
            <a:r>
              <a:rPr lang="ru-RU" dirty="0" smtClean="0"/>
              <a:t>                         Авилова С.И.</a:t>
            </a:r>
            <a:endParaRPr lang="ru-RU" dirty="0"/>
          </a:p>
        </p:txBody>
      </p:sp>
    </p:spTree>
    <p:extLst>
      <p:ext uri="{BB962C8B-B14F-4D97-AF65-F5344CB8AC3E}">
        <p14:creationId xmlns:p14="http://schemas.microsoft.com/office/powerpoint/2010/main" val="3429522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г\Desktop\картинки\5605302f833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267744" y="476672"/>
            <a:ext cx="6624736" cy="50167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ru-RU" sz="1600" dirty="0"/>
              <a:t>Цель: Закрепить знания детей об осени, её признаках и особенностях. Развивать у детей образное мышление, восприятие, фантазию, формировать чувство цвета. </a:t>
            </a:r>
            <a:br>
              <a:rPr lang="ru-RU" sz="1600" dirty="0"/>
            </a:br>
            <a:r>
              <a:rPr lang="ru-RU" sz="1600" dirty="0"/>
              <a:t>Задачи:1. </a:t>
            </a:r>
            <a:r>
              <a:rPr lang="ru-RU" sz="1600" dirty="0" smtClean="0"/>
              <a:t>Образовательные</a:t>
            </a:r>
            <a:r>
              <a:rPr lang="ru-RU" sz="1600" dirty="0"/>
              <a:t>: работать над речевым материалом по теме «Осень », обогащать словарный запас, учить детей составлять предложения из нескольких слов, учить образовывать множественное число существительных, формировать навыки словообразования. Учить называть отличительные черты поздней осени от ранней</a:t>
            </a:r>
            <a:r>
              <a:rPr lang="ru-RU" sz="1600" dirty="0" smtClean="0"/>
              <a:t>.</a:t>
            </a:r>
          </a:p>
          <a:p>
            <a:r>
              <a:rPr lang="ru-RU" sz="1600" dirty="0" smtClean="0"/>
              <a:t>2</a:t>
            </a:r>
            <a:r>
              <a:rPr lang="ru-RU" sz="1600" dirty="0"/>
              <a:t>. </a:t>
            </a:r>
            <a:r>
              <a:rPr lang="ru-RU" sz="1600" dirty="0" smtClean="0"/>
              <a:t>Развивающие</a:t>
            </a:r>
            <a:r>
              <a:rPr lang="ru-RU" sz="1600" dirty="0"/>
              <a:t>: развивать мышление, внимание, память, связную речь детей, развивать тактильное восприятие, мелкую моторику пальцев рук. Выделять характерные признаки </a:t>
            </a:r>
            <a:r>
              <a:rPr lang="ru-RU" sz="1600" dirty="0" smtClean="0"/>
              <a:t>осени. </a:t>
            </a:r>
            <a:r>
              <a:rPr lang="ru-RU" sz="1600" dirty="0"/>
              <a:t>Развивать умения воспринимать образ осени через разные жанры искусства: художественный, поэтический, музыкальный. </a:t>
            </a:r>
            <a:endParaRPr lang="ru-RU" sz="1600" dirty="0" smtClean="0"/>
          </a:p>
          <a:p>
            <a:r>
              <a:rPr lang="ru-RU" sz="1600" dirty="0" smtClean="0"/>
              <a:t>3</a:t>
            </a:r>
            <a:r>
              <a:rPr lang="ru-RU" sz="1600" dirty="0"/>
              <a:t>. </a:t>
            </a:r>
            <a:r>
              <a:rPr lang="ru-RU" sz="1600" dirty="0" smtClean="0"/>
              <a:t>Воспитательные</a:t>
            </a:r>
            <a:r>
              <a:rPr lang="ru-RU" sz="1600" dirty="0"/>
              <a:t>: воспитывать самостоятельность, развивать положительную мотивацию детей к образовательной деятельности, совершенствовать коллективные формы работы. Воспитывать благодарное чувство к природе. Принимать личное участие в элементарных трудовых процессах. </a:t>
            </a:r>
            <a:endParaRPr lang="ru-RU" sz="1600" dirty="0" smtClean="0"/>
          </a:p>
          <a:p>
            <a:r>
              <a:rPr lang="ru-RU" sz="1600" dirty="0" smtClean="0"/>
              <a:t>4</a:t>
            </a:r>
            <a:r>
              <a:rPr lang="ru-RU" sz="1600" dirty="0"/>
              <a:t>. </a:t>
            </a:r>
            <a:r>
              <a:rPr lang="ru-RU" sz="1600" dirty="0" err="1" smtClean="0"/>
              <a:t>Здоровьесберегающие</a:t>
            </a:r>
            <a:r>
              <a:rPr lang="ru-RU" sz="1600" dirty="0"/>
              <a:t>: создавать </a:t>
            </a:r>
            <a:r>
              <a:rPr lang="ru-RU" sz="1600" dirty="0" smtClean="0"/>
              <a:t> </a:t>
            </a:r>
            <a:r>
              <a:rPr lang="ru-RU" sz="1600" dirty="0"/>
              <a:t>комфортный психологический </a:t>
            </a:r>
            <a:r>
              <a:rPr lang="ru-RU" sz="1600" dirty="0" smtClean="0"/>
              <a:t>климат</a:t>
            </a:r>
            <a:endParaRPr lang="ru-RU" sz="1600" dirty="0"/>
          </a:p>
        </p:txBody>
      </p:sp>
    </p:spTree>
    <p:extLst>
      <p:ext uri="{BB962C8B-B14F-4D97-AF65-F5344CB8AC3E}">
        <p14:creationId xmlns:p14="http://schemas.microsoft.com/office/powerpoint/2010/main" val="3471822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г\Desktop\картинки\5605302f833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91680" y="260649"/>
            <a:ext cx="7272808" cy="575542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1600" b="1" dirty="0" smtClean="0"/>
              <a:t>Содержание работы по теме «Осень»</a:t>
            </a:r>
          </a:p>
          <a:p>
            <a:r>
              <a:rPr lang="ru-RU" sz="1600" b="1" dirty="0" smtClean="0"/>
              <a:t>ОО «Социально-коммуникативное развитие»</a:t>
            </a:r>
          </a:p>
          <a:p>
            <a:r>
              <a:rPr lang="ru-RU" sz="1600" b="1" dirty="0" smtClean="0"/>
              <a:t>Наблюдения за погодой на прогулках, разучивание стихотворений, отгадывание загадок.</a:t>
            </a:r>
          </a:p>
          <a:p>
            <a:r>
              <a:rPr lang="ru-RU" sz="1600" dirty="0" smtClean="0"/>
              <a:t>НОД «Осторожно-ядовито», «Хлеб всему голова»</a:t>
            </a:r>
          </a:p>
          <a:p>
            <a:r>
              <a:rPr lang="ru-RU" sz="1600" dirty="0" smtClean="0"/>
              <a:t>Игровые ситуации: «Если ты оказался один в лесу», «Растение- какое оно?»</a:t>
            </a:r>
          </a:p>
          <a:p>
            <a:r>
              <a:rPr lang="ru-RU" sz="1600" dirty="0" smtClean="0"/>
              <a:t>Настольные игры: «Сбор грибов и ягод», «Растения леса»</a:t>
            </a:r>
          </a:p>
          <a:p>
            <a:r>
              <a:rPr lang="ru-RU" sz="1600" dirty="0" smtClean="0"/>
              <a:t>Режиссёрская игра «На лесной полянке»</a:t>
            </a:r>
          </a:p>
          <a:p>
            <a:r>
              <a:rPr lang="ru-RU" sz="1600" dirty="0" smtClean="0"/>
              <a:t>Беседы: «Труд людей осенью», «Как звери готовятся к зиме»</a:t>
            </a:r>
          </a:p>
          <a:p>
            <a:r>
              <a:rPr lang="ru-RU" sz="1600" b="1" dirty="0" smtClean="0"/>
              <a:t>ОО «Познание»:</a:t>
            </a:r>
          </a:p>
          <a:p>
            <a:r>
              <a:rPr lang="ru-RU" sz="1600" dirty="0" smtClean="0"/>
              <a:t>Конструирование  из природного материала.</a:t>
            </a:r>
          </a:p>
          <a:p>
            <a:r>
              <a:rPr lang="ru-RU" sz="1600" dirty="0" smtClean="0"/>
              <a:t>Познавательно- исследовательская деятельность- Может ли растение дышать?</a:t>
            </a:r>
          </a:p>
          <a:p>
            <a:r>
              <a:rPr lang="ru-RU" sz="1600" dirty="0" smtClean="0"/>
              <a:t>НОД  «Грибы- друзья или враги», «Что можно, что нельзя»</a:t>
            </a:r>
          </a:p>
          <a:p>
            <a:r>
              <a:rPr lang="ru-RU" sz="1600" b="1" dirty="0" smtClean="0"/>
              <a:t>ОО «Речевое развитие»</a:t>
            </a:r>
            <a:endParaRPr lang="ru-RU" sz="1600" b="1" dirty="0"/>
          </a:p>
          <a:p>
            <a:r>
              <a:rPr lang="ru-RU" sz="1600" dirty="0" smtClean="0"/>
              <a:t>НОД  Чтение сказки В Даля «Война грибов с ягодами», Пересказ рассказа «Ёж» по </a:t>
            </a:r>
            <a:r>
              <a:rPr lang="ru-RU" sz="1600" dirty="0" smtClean="0"/>
              <a:t> </a:t>
            </a:r>
            <a:r>
              <a:rPr lang="ru-RU" sz="1600" dirty="0" err="1" smtClean="0"/>
              <a:t>Е.Чарушину</a:t>
            </a:r>
            <a:r>
              <a:rPr lang="ru-RU" sz="1600" dirty="0" smtClean="0"/>
              <a:t>. Чтение «Под грибом» </a:t>
            </a:r>
            <a:r>
              <a:rPr lang="ru-RU" sz="1600" dirty="0" err="1" smtClean="0"/>
              <a:t>Сутеев</a:t>
            </a:r>
            <a:r>
              <a:rPr lang="ru-RU" sz="1600" dirty="0" smtClean="0"/>
              <a:t>.</a:t>
            </a:r>
          </a:p>
          <a:p>
            <a:r>
              <a:rPr lang="ru-RU" sz="1600" dirty="0" smtClean="0"/>
              <a:t>Малые формы фольклора: «Дождик, дождик веселей», «Ты </a:t>
            </a:r>
            <a:r>
              <a:rPr lang="ru-RU" sz="1600" dirty="0" err="1" smtClean="0"/>
              <a:t>рябинушка</a:t>
            </a:r>
            <a:r>
              <a:rPr lang="ru-RU" sz="1600" dirty="0" smtClean="0"/>
              <a:t>, ты </a:t>
            </a:r>
            <a:r>
              <a:rPr lang="ru-RU" sz="1600" dirty="0" smtClean="0"/>
              <a:t>кудрявая» Стихи </a:t>
            </a:r>
            <a:r>
              <a:rPr lang="ru-RU" sz="1600" dirty="0" err="1" smtClean="0"/>
              <a:t>Я.Аким</a:t>
            </a:r>
            <a:r>
              <a:rPr lang="ru-RU" sz="1600" dirty="0" smtClean="0"/>
              <a:t> «Осень»;  Сказка В. Бианки «Синичкин календарь»</a:t>
            </a:r>
          </a:p>
          <a:p>
            <a:r>
              <a:rPr lang="ru-RU" sz="1600" b="1" dirty="0" smtClean="0"/>
              <a:t>ОО «Художественное творчество»:</a:t>
            </a:r>
          </a:p>
          <a:p>
            <a:r>
              <a:rPr lang="ru-RU" sz="1600" dirty="0" smtClean="0"/>
              <a:t>Рисование «Вкусные дары </a:t>
            </a:r>
            <a:r>
              <a:rPr lang="ru-RU" sz="1600" dirty="0" smtClean="0"/>
              <a:t>осени»;  Лепка </a:t>
            </a:r>
            <a:r>
              <a:rPr lang="ru-RU" sz="1600" dirty="0" smtClean="0"/>
              <a:t>«Веточка рябины»</a:t>
            </a:r>
          </a:p>
          <a:p>
            <a:r>
              <a:rPr lang="ru-RU" sz="1600" dirty="0" smtClean="0"/>
              <a:t>Аппликация  «</a:t>
            </a:r>
            <a:r>
              <a:rPr lang="ru-RU" sz="1600" dirty="0" err="1" smtClean="0"/>
              <a:t>Грибы»;Продуктивная</a:t>
            </a:r>
            <a:r>
              <a:rPr lang="ru-RU" sz="1600" dirty="0" smtClean="0"/>
              <a:t> </a:t>
            </a:r>
            <a:r>
              <a:rPr lang="ru-RU" sz="1600" dirty="0" smtClean="0"/>
              <a:t>деятельность : Изготовление макета «Осенний лес»</a:t>
            </a:r>
          </a:p>
          <a:p>
            <a:r>
              <a:rPr lang="ru-RU" sz="1600" b="1" dirty="0" smtClean="0"/>
              <a:t> Итоговое мероприятие: праздник «Осень, в гости просим »</a:t>
            </a:r>
            <a:endParaRPr lang="ru-RU" sz="1600" b="1" dirty="0"/>
          </a:p>
        </p:txBody>
      </p:sp>
    </p:spTree>
    <p:extLst>
      <p:ext uri="{BB962C8B-B14F-4D97-AF65-F5344CB8AC3E}">
        <p14:creationId xmlns:p14="http://schemas.microsoft.com/office/powerpoint/2010/main" val="3829464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5" descr="Описание: Картинки Осень (20 фото)"/>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C:\Users\г\Desktop\садик чд\DSCF139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847" y="277761"/>
            <a:ext cx="4248472" cy="31863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3" name="Picture 2" descr="C:\Users\г\Desktop\садик чд\DSCF139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83968" y="3138101"/>
            <a:ext cx="4680520" cy="35103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2" descr="C:\Users\г\Desktop\садик чд\DSCF139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27847" y="2852936"/>
            <a:ext cx="4271133" cy="35342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325884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 y="-1"/>
            <a:ext cx="9144002"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г\Desktop\садик чд\DSCF139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28" y="260648"/>
            <a:ext cx="4176465" cy="31323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 name="Picture 2" descr="C:\Users\г\Desktop\садик чд\DSCF1397.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9387"/>
          <a:stretch/>
        </p:blipFill>
        <p:spPr bwMode="auto">
          <a:xfrm>
            <a:off x="1835696" y="2636912"/>
            <a:ext cx="3594682" cy="370209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4" name="Picture 2" descr="C:\Users\г\Desktop\садик чд\00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rot="668108">
            <a:off x="5416023" y="3275553"/>
            <a:ext cx="3168352" cy="290456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779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г\Desktop\картинки\1287125710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28824"/>
            <a:ext cx="9433047" cy="722439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г\Desktop\садик чд\0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552" y="1124744"/>
            <a:ext cx="2667912" cy="3578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1" name="Рисунок 3" descr="Описание: C:\Users\г\AppData\Local\Microsoft\Windows\Temporary Internet Files\Content.Word\IMG_626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719255">
            <a:off x="1434250" y="3533255"/>
            <a:ext cx="3138584" cy="23391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179512" y="557972"/>
            <a:ext cx="3027952" cy="369332"/>
          </a:xfrm>
          <a:prstGeom prst="rect">
            <a:avLst/>
          </a:prstGeom>
          <a:solidFill>
            <a:schemeClr val="accent6">
              <a:lumMod val="40000"/>
              <a:lumOff val="60000"/>
            </a:schemeClr>
          </a:solidFill>
        </p:spPr>
        <p:txBody>
          <a:bodyPr wrap="square" rtlCol="0">
            <a:spAutoFit/>
          </a:bodyPr>
          <a:lstStyle/>
          <a:p>
            <a:r>
              <a:rPr lang="ru-RU" dirty="0" smtClean="0"/>
              <a:t>Делаем макет осеннего леса</a:t>
            </a:r>
            <a:endParaRPr lang="ru-RU" dirty="0"/>
          </a:p>
        </p:txBody>
      </p:sp>
      <p:pic>
        <p:nvPicPr>
          <p:cNvPr id="6" name="Рисунок 1" descr="Описание: C:\Users\г\Pictures\2015-10-20\00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rot="21156757">
            <a:off x="3932575" y="1390945"/>
            <a:ext cx="4319565" cy="2770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Прямоугольник 2"/>
          <p:cNvSpPr/>
          <p:nvPr/>
        </p:nvSpPr>
        <p:spPr>
          <a:xfrm rot="21179481">
            <a:off x="3745510" y="675753"/>
            <a:ext cx="4277164"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dirty="0"/>
              <a:t>Выставка рисунков –совместное творчество родителей и детей</a:t>
            </a:r>
          </a:p>
        </p:txBody>
      </p:sp>
    </p:spTree>
    <p:extLst>
      <p:ext uri="{BB962C8B-B14F-4D97-AF65-F5344CB8AC3E}">
        <p14:creationId xmlns:p14="http://schemas.microsoft.com/office/powerpoint/2010/main" val="1145759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143" y="-1"/>
            <a:ext cx="9144000" cy="668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descr="C:\Users\г\Desktop\садик чд\09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26"/>
          <a:stretch/>
        </p:blipFill>
        <p:spPr bwMode="auto">
          <a:xfrm>
            <a:off x="318497" y="692696"/>
            <a:ext cx="4172632" cy="236838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0" name="Picture 2" descr="C:\Users\г\Desktop\садик чд\09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71800" y="14446224"/>
            <a:ext cx="5497584" cy="7330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г\Desktop\садик чд\098.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79512" y="3717032"/>
            <a:ext cx="4169130" cy="202892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г\Desktop\садик чд\097.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250767" y="830890"/>
            <a:ext cx="3076113" cy="214745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 name="Picture 2" descr="C:\Users\г\Documents\осень\Поделки\IMG_1055.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rot="478315">
            <a:off x="6661374" y="3463847"/>
            <a:ext cx="2118824" cy="288930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 name="Picture 3" descr="C:\Users\г\Documents\осень\Поделки\Изображение 343.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rot="21037104">
            <a:off x="4054262" y="2624104"/>
            <a:ext cx="2696259" cy="247349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0969" y="0"/>
            <a:ext cx="7787328" cy="369332"/>
          </a:xfrm>
          <a:prstGeom prst="rect">
            <a:avLst/>
          </a:prstGeom>
          <a:noFill/>
        </p:spPr>
        <p:txBody>
          <a:bodyPr wrap="square" rtlCol="0">
            <a:spAutoFit/>
          </a:bodyPr>
          <a:lstStyle/>
          <a:p>
            <a:pPr algn="ctr"/>
            <a:r>
              <a:rPr lang="ru-RU" b="1" dirty="0" smtClean="0"/>
              <a:t>Поделки из природного материала- работы родителей</a:t>
            </a:r>
            <a:endParaRPr lang="ru-RU" b="1" dirty="0"/>
          </a:p>
        </p:txBody>
      </p:sp>
    </p:spTree>
    <p:extLst>
      <p:ext uri="{BB962C8B-B14F-4D97-AF65-F5344CB8AC3E}">
        <p14:creationId xmlns:p14="http://schemas.microsoft.com/office/powerpoint/2010/main" val="2583497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г\Desktop\картинки\fall_leav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0024" cy="662737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г\Desktop\садик чд\DSC_033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6106" b="5996"/>
          <a:stretch/>
        </p:blipFill>
        <p:spPr bwMode="auto">
          <a:xfrm>
            <a:off x="1907704" y="2029592"/>
            <a:ext cx="6209627" cy="460851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44208" y="1124744"/>
            <a:ext cx="252028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dirty="0" smtClean="0"/>
              <a:t>Листья жёлтые танцуют</a:t>
            </a:r>
          </a:p>
          <a:p>
            <a:r>
              <a:rPr lang="ru-RU" dirty="0" smtClean="0"/>
              <a:t>Под ногами шелестят</a:t>
            </a:r>
          </a:p>
          <a:p>
            <a:r>
              <a:rPr lang="ru-RU" dirty="0" smtClean="0"/>
              <a:t>Эту сказку золотую</a:t>
            </a:r>
          </a:p>
          <a:p>
            <a:r>
              <a:rPr lang="ru-RU" dirty="0" smtClean="0"/>
              <a:t>Называют «листопад» </a:t>
            </a:r>
            <a:endParaRPr lang="ru-RU" dirty="0"/>
          </a:p>
        </p:txBody>
      </p:sp>
      <p:sp>
        <p:nvSpPr>
          <p:cNvPr id="3" name="Прямоугольник 2"/>
          <p:cNvSpPr/>
          <p:nvPr/>
        </p:nvSpPr>
        <p:spPr>
          <a:xfrm>
            <a:off x="899592" y="260649"/>
            <a:ext cx="6804755" cy="584775"/>
          </a:xfrm>
          <a:prstGeom prst="rect">
            <a:avLst/>
          </a:prstGeom>
          <a:noFill/>
        </p:spPr>
        <p:txBody>
          <a:bodyPr wrap="square" lIns="91440" tIns="45720" rIns="91440" bIns="45720">
            <a:spAutoFit/>
          </a:bodyPr>
          <a:lstStyle/>
          <a:p>
            <a:pPr algn="ctr"/>
            <a:r>
              <a:rPr lang="ru-RU"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Праздник «Осень в гости просим»</a:t>
            </a:r>
            <a:endPar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1153942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г\Desktop\картинки\104096945_4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г\Desktop\садик чд\DSC_0309.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827584" y="341801"/>
            <a:ext cx="3096344" cy="2840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052" name="Picture 4" descr="C:\Users\г\Desktop\садик чд\DSC_0310.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070" t="4075" r="14450"/>
          <a:stretch/>
        </p:blipFill>
        <p:spPr bwMode="auto">
          <a:xfrm>
            <a:off x="4355976" y="341801"/>
            <a:ext cx="2996584" cy="28637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051" name="Picture 3" descr="C:\Users\г\Desktop\садик чд\DSC_0316.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419872" y="3001322"/>
            <a:ext cx="3095318" cy="30734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TextBox 1"/>
          <p:cNvSpPr txBox="1"/>
          <p:nvPr/>
        </p:nvSpPr>
        <p:spPr>
          <a:xfrm>
            <a:off x="6732240" y="3573016"/>
            <a:ext cx="2342244" cy="1077218"/>
          </a:xfrm>
          <a:prstGeom prst="rect">
            <a:avLst/>
          </a:prstGeom>
          <a:noFill/>
        </p:spPr>
        <p:txBody>
          <a:bodyPr wrap="none" rtlCol="0">
            <a:spAutoFit/>
          </a:bodyPr>
          <a:lstStyle/>
          <a:p>
            <a:r>
              <a:rPr lang="ru-RU" sz="1600" dirty="0" smtClean="0"/>
              <a:t>И послушно ветру вслед</a:t>
            </a:r>
          </a:p>
          <a:p>
            <a:r>
              <a:rPr lang="ru-RU" sz="1600" dirty="0" smtClean="0"/>
              <a:t>Листья улетают, </a:t>
            </a:r>
          </a:p>
          <a:p>
            <a:r>
              <a:rPr lang="ru-RU" sz="1600" dirty="0" smtClean="0"/>
              <a:t>Значит, лета больше нет,</a:t>
            </a:r>
          </a:p>
          <a:p>
            <a:r>
              <a:rPr lang="ru-RU" sz="1600" dirty="0" smtClean="0"/>
              <a:t> Осень наступает</a:t>
            </a:r>
            <a:endParaRPr lang="ru-RU" sz="1600" dirty="0"/>
          </a:p>
        </p:txBody>
      </p:sp>
    </p:spTree>
    <p:extLst>
      <p:ext uri="{BB962C8B-B14F-4D97-AF65-F5344CB8AC3E}">
        <p14:creationId xmlns:p14="http://schemas.microsoft.com/office/powerpoint/2010/main" val="1262373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г\Desktop\картинки\hello_html_76770e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1" y="-27384"/>
            <a:ext cx="9120249" cy="64807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г\Desktop\садик чд\DSC_03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356992"/>
            <a:ext cx="4292581" cy="284312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3" name="Picture 4" descr="C:\Users\г\Desktop\садик чд\DSC_03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1052736"/>
            <a:ext cx="4039860" cy="267573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20072" y="4221088"/>
            <a:ext cx="3197094" cy="1200329"/>
          </a:xfrm>
          <a:prstGeom prst="rect">
            <a:avLst/>
          </a:prstGeom>
          <a:noFill/>
        </p:spPr>
        <p:txBody>
          <a:bodyPr wrap="none" rtlCol="0">
            <a:spAutoFit/>
          </a:bodyPr>
          <a:lstStyle/>
          <a:p>
            <a:r>
              <a:rPr lang="ru-RU" dirty="0" smtClean="0"/>
              <a:t>В платье пёстром, золотистом,</a:t>
            </a:r>
          </a:p>
          <a:p>
            <a:r>
              <a:rPr lang="ru-RU" dirty="0" smtClean="0"/>
              <a:t>Осень к нам явилась в зал!</a:t>
            </a:r>
          </a:p>
          <a:p>
            <a:r>
              <a:rPr lang="ru-RU" dirty="0" smtClean="0"/>
              <a:t>Как прекрасная царица,</a:t>
            </a:r>
          </a:p>
          <a:p>
            <a:r>
              <a:rPr lang="ru-RU" dirty="0" smtClean="0"/>
              <a:t>Открывающая бал!</a:t>
            </a:r>
            <a:endParaRPr lang="ru-RU" dirty="0"/>
          </a:p>
        </p:txBody>
      </p:sp>
    </p:spTree>
    <p:extLst>
      <p:ext uri="{BB962C8B-B14F-4D97-AF65-F5344CB8AC3E}">
        <p14:creationId xmlns:p14="http://schemas.microsoft.com/office/powerpoint/2010/main" val="2278098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г\Desktop\картинки\img1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36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г\Desktop\садик чд\DSC_0323.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55576" y="2708920"/>
            <a:ext cx="4104456" cy="31790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C:\Users\г\Desktop\садик чд\DSC_0325.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4135" r="-1"/>
          <a:stretch/>
        </p:blipFill>
        <p:spPr bwMode="auto">
          <a:xfrm>
            <a:off x="4895345" y="476672"/>
            <a:ext cx="3474000" cy="39779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99592" y="764704"/>
            <a:ext cx="2903872" cy="1200329"/>
          </a:xfrm>
          <a:prstGeom prst="rect">
            <a:avLst/>
          </a:prstGeom>
          <a:noFill/>
        </p:spPr>
        <p:txBody>
          <a:bodyPr wrap="none" rtlCol="0">
            <a:spAutoFit/>
          </a:bodyPr>
          <a:lstStyle/>
          <a:p>
            <a:r>
              <a:rPr lang="ru-RU" dirty="0" smtClean="0"/>
              <a:t>Ты так красива, Осень,</a:t>
            </a:r>
          </a:p>
          <a:p>
            <a:r>
              <a:rPr lang="ru-RU" dirty="0" smtClean="0"/>
              <a:t>В наряде золотом!</a:t>
            </a:r>
          </a:p>
          <a:p>
            <a:r>
              <a:rPr lang="ru-RU" dirty="0" smtClean="0"/>
              <a:t>Листочек красный, жёлтый,</a:t>
            </a:r>
          </a:p>
          <a:p>
            <a:r>
              <a:rPr lang="ru-RU" dirty="0" smtClean="0"/>
              <a:t>Летает за окном.</a:t>
            </a:r>
          </a:p>
        </p:txBody>
      </p:sp>
    </p:spTree>
    <p:extLst>
      <p:ext uri="{BB962C8B-B14F-4D97-AF65-F5344CB8AC3E}">
        <p14:creationId xmlns:p14="http://schemas.microsoft.com/office/powerpoint/2010/main" val="3961303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г\Desktop\картинки\hello_html_76770e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239"/>
            <a:ext cx="9144000" cy="662473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г\Desktop\садик чд\DSC_033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2" t="5298" r="13520"/>
          <a:stretch/>
        </p:blipFill>
        <p:spPr bwMode="auto">
          <a:xfrm>
            <a:off x="3635896" y="1434966"/>
            <a:ext cx="5040560" cy="48679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TextBox 1"/>
          <p:cNvSpPr txBox="1"/>
          <p:nvPr/>
        </p:nvSpPr>
        <p:spPr>
          <a:xfrm>
            <a:off x="827584" y="4005064"/>
            <a:ext cx="2595262" cy="1200329"/>
          </a:xfrm>
          <a:prstGeom prst="rect">
            <a:avLst/>
          </a:prstGeom>
          <a:noFill/>
        </p:spPr>
        <p:txBody>
          <a:bodyPr wrap="none" rtlCol="0">
            <a:spAutoFit/>
          </a:bodyPr>
          <a:lstStyle/>
          <a:p>
            <a:r>
              <a:rPr lang="ru-RU" dirty="0" smtClean="0"/>
              <a:t>Это значит всё поспело,</a:t>
            </a:r>
          </a:p>
          <a:p>
            <a:r>
              <a:rPr lang="ru-RU" dirty="0" smtClean="0"/>
              <a:t>Зарумянилось, созрело!</a:t>
            </a:r>
          </a:p>
          <a:p>
            <a:r>
              <a:rPr lang="ru-RU" dirty="0" smtClean="0"/>
              <a:t>Фрукты будем собирать,</a:t>
            </a:r>
          </a:p>
          <a:p>
            <a:r>
              <a:rPr lang="ru-RU" dirty="0" smtClean="0"/>
              <a:t> Друг на дуга их менять.</a:t>
            </a:r>
            <a:endParaRPr lang="ru-RU" dirty="0"/>
          </a:p>
        </p:txBody>
      </p:sp>
    </p:spTree>
    <p:extLst>
      <p:ext uri="{BB962C8B-B14F-4D97-AF65-F5344CB8AC3E}">
        <p14:creationId xmlns:p14="http://schemas.microsoft.com/office/powerpoint/2010/main" val="4248561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05459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C:\Users\г\Desktop\садик чд\DSC_034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04" t="10672" r="-17473" b="3925"/>
          <a:stretch/>
        </p:blipFill>
        <p:spPr bwMode="auto">
          <a:xfrm>
            <a:off x="179512" y="476672"/>
            <a:ext cx="3825083" cy="416082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6147" name="Picture 3" descr="C:\Users\г\Desktop\садик чд\DSC_034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2612" y="1886331"/>
            <a:ext cx="2255452" cy="340531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5" name="Picture 2" descr="C:\Users\г\Desktop\садик чд\DSC_034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296" r="8627" b="-456"/>
          <a:stretch/>
        </p:blipFill>
        <p:spPr bwMode="auto">
          <a:xfrm>
            <a:off x="5075392" y="3209177"/>
            <a:ext cx="3624960" cy="290317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27297" y="476672"/>
            <a:ext cx="3612143" cy="584775"/>
          </a:xfrm>
          <a:prstGeom prst="rect">
            <a:avLst/>
          </a:prstGeom>
          <a:noFill/>
        </p:spPr>
        <p:txBody>
          <a:bodyPr wrap="none" rtlCol="0">
            <a:spAutoFit/>
          </a:bodyPr>
          <a:lstStyle/>
          <a:p>
            <a:r>
              <a:rPr lang="ru-RU" sz="3200" b="1" dirty="0" smtClean="0"/>
              <a:t>Есть у нас огород</a:t>
            </a:r>
            <a:r>
              <a:rPr lang="ru-RU" dirty="0" smtClean="0"/>
              <a:t>…….</a:t>
            </a:r>
            <a:endParaRPr lang="ru-RU" dirty="0"/>
          </a:p>
        </p:txBody>
      </p:sp>
    </p:spTree>
    <p:extLst>
      <p:ext uri="{BB962C8B-B14F-4D97-AF65-F5344CB8AC3E}">
        <p14:creationId xmlns:p14="http://schemas.microsoft.com/office/powerpoint/2010/main" val="4061258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г\Desktop\картинки\gallery_2_91_344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425"/>
            <a:ext cx="9144001" cy="6729786"/>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Users\г\Desktop\садик чд\DSC_03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3352237"/>
            <a:ext cx="3851921" cy="25512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8195" name="Picture 3" descr="C:\Users\г\Desktop\садик чд\DSC_035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025" r="13380" b="3425"/>
          <a:stretch/>
        </p:blipFill>
        <p:spPr bwMode="auto">
          <a:xfrm>
            <a:off x="611560" y="1044228"/>
            <a:ext cx="4104456" cy="35836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5364088" y="1988840"/>
            <a:ext cx="3600666" cy="523220"/>
          </a:xfrm>
          <a:prstGeom prst="rect">
            <a:avLst/>
          </a:prstGeom>
          <a:noFill/>
        </p:spPr>
        <p:txBody>
          <a:bodyPr wrap="none" rtlCol="0">
            <a:spAutoFit/>
          </a:bodyPr>
          <a:lstStyle/>
          <a:p>
            <a:r>
              <a:rPr lang="ru-RU" sz="2800" dirty="0" smtClean="0"/>
              <a:t>Спасибо за внимание!</a:t>
            </a:r>
            <a:endParaRPr lang="ru-RU" sz="2800" dirty="0"/>
          </a:p>
        </p:txBody>
      </p:sp>
    </p:spTree>
    <p:extLst>
      <p:ext uri="{BB962C8B-B14F-4D97-AF65-F5344CB8AC3E}">
        <p14:creationId xmlns:p14="http://schemas.microsoft.com/office/powerpoint/2010/main" val="116045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TotalTime>
  <Words>385</Words>
  <Application>Microsoft Office PowerPoint</Application>
  <PresentationFormat>Экран (4:3)</PresentationFormat>
  <Paragraphs>53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dc:creator>
  <cp:lastModifiedBy>г</cp:lastModifiedBy>
  <cp:revision>42</cp:revision>
  <dcterms:created xsi:type="dcterms:W3CDTF">2015-10-30T00:56:07Z</dcterms:created>
  <dcterms:modified xsi:type="dcterms:W3CDTF">2015-11-14T14:50:07Z</dcterms:modified>
</cp:coreProperties>
</file>