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9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8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9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CC34-1D90-4FF0-8B5B-72B828928AC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CDFE-57B4-407A-925A-012242C73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87145" cy="923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Мастер-класс аппликация из шерстяных ниток цветок </a:t>
            </a:r>
            <a:r>
              <a:rPr lang="ru-RU" sz="2400" i="1" dirty="0"/>
              <a:t>«</a:t>
            </a:r>
            <a:r>
              <a:rPr lang="ru-RU" sz="2400" b="1" i="1" dirty="0"/>
              <a:t>Тюльпан</a:t>
            </a:r>
            <a:r>
              <a:rPr lang="ru-RU" sz="2400" i="1" dirty="0"/>
              <a:t>».</a:t>
            </a:r>
            <a:br>
              <a:rPr lang="ru-RU" sz="2400" i="1" dirty="0"/>
            </a:br>
            <a:r>
              <a:rPr lang="ru-RU" sz="2400" i="1" dirty="0"/>
              <a:t>Подготовила воспитатель Суслова А. </a:t>
            </a:r>
            <a:r>
              <a:rPr lang="ru-RU" sz="2400" i="1"/>
              <a:t>В.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0756" y="1875329"/>
            <a:ext cx="4807527" cy="4182012"/>
          </a:xfrm>
        </p:spPr>
      </p:pic>
      <p:sp>
        <p:nvSpPr>
          <p:cNvPr id="5" name="Прямоугольник 4"/>
          <p:cNvSpPr/>
          <p:nvPr/>
        </p:nvSpPr>
        <p:spPr>
          <a:xfrm>
            <a:off x="526474" y="1305342"/>
            <a:ext cx="7065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Дети в младшем дошкольном возрасте любят делать разные поделки из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шерстяных ниток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Шерстяные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нитки – это доступный материал для работы с детьми дошкольного возраста. У детей младшего дошкольного возраста развиваются творческие способности, развивается тактильное и зрительное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восприятие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мелкая моторика рук, формируется трудолюбие и внимание, усидчивость, эстетический вкус. Дети любят рассматривать разные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аппликации из шерстяных ниток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любоваться поделками. Изделия из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шерстяных ниток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выглядят красиво и оригинально. Я в средней группе с детьми делала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111111"/>
                </a:solidFill>
                <a:latin typeface="Arial" panose="020B0604020202020204" pitchFamily="34" charset="0"/>
              </a:rPr>
              <a:t>Тюльпан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из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шерстяных ниток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Мы рассмотрели картину с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тюльпанами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вспомнили стихи про весну.</a:t>
            </a:r>
          </a:p>
        </p:txBody>
      </p:sp>
    </p:spTree>
    <p:extLst>
      <p:ext uri="{BB962C8B-B14F-4D97-AF65-F5344CB8AC3E}">
        <p14:creationId xmlns:p14="http://schemas.microsoft.com/office/powerpoint/2010/main" val="34053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612845"/>
            <a:ext cx="114577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Материал для </a:t>
            </a:r>
            <a:r>
              <a:rPr lang="ru-RU" sz="12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мастер - класса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:  </a:t>
            </a:r>
            <a:r>
              <a:rPr lang="ru-RU" sz="12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шерстяные нитки 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(желтого и зеленого цвета, клей ПВА, шаблон цветка </a:t>
            </a:r>
            <a:r>
              <a:rPr lang="ru-RU" sz="12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тюльпана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ножницы, кисточка, салфетка).</a:t>
            </a: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Этапы </a:t>
            </a:r>
            <a:r>
              <a:rPr lang="ru-RU" sz="12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мастер-класса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: </a:t>
            </a:r>
            <a:r>
              <a:rPr lang="ru-RU" sz="1200" dirty="0"/>
              <a:t>1. Нарезаем нитки на мелкие кусочки . 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4" y="699656"/>
            <a:ext cx="2563090" cy="3325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687" y="3602183"/>
            <a:ext cx="2493818" cy="33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839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На цветок </a:t>
            </a:r>
            <a:r>
              <a:rPr lang="ru-RU" b="1" dirty="0"/>
              <a:t>тюльпан наносим клей ПВА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3. На клей ПВА распределяем мелко порезанные </a:t>
            </a:r>
            <a:r>
              <a:rPr lang="ru-RU" b="1" dirty="0"/>
              <a:t>шерстяные нитки </a:t>
            </a:r>
            <a:r>
              <a:rPr lang="ru-RU" i="1" dirty="0"/>
              <a:t>(желтого и зеленого цвета)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86" y="757671"/>
            <a:ext cx="2729346" cy="2294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624" y="756806"/>
            <a:ext cx="2729349" cy="2296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550" y="4119789"/>
            <a:ext cx="2600198" cy="2391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0617" y="4222833"/>
            <a:ext cx="2600200" cy="21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775856"/>
            <a:ext cx="1108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С </a:t>
            </a:r>
            <a:r>
              <a:rPr lang="ru-RU" b="1" dirty="0"/>
              <a:t>тюльпана</a:t>
            </a:r>
            <a:r>
              <a:rPr lang="ru-RU" dirty="0"/>
              <a:t> стряхиваем все лишние </a:t>
            </a:r>
            <a:r>
              <a:rPr lang="ru-RU" b="1" dirty="0"/>
              <a:t>шерстяные нитки </a:t>
            </a:r>
            <a:r>
              <a:rPr lang="ru-RU" dirty="0"/>
              <a:t>.</a:t>
            </a:r>
          </a:p>
          <a:p>
            <a:r>
              <a:rPr lang="ru-RU" dirty="0"/>
              <a:t>Получилась красивая </a:t>
            </a:r>
            <a:r>
              <a:rPr lang="ru-RU" b="1" dirty="0"/>
              <a:t>аппликация из шерстяных ниток цветок </a:t>
            </a:r>
            <a:r>
              <a:rPr lang="ru-RU" i="1" dirty="0"/>
              <a:t>«</a:t>
            </a:r>
            <a:r>
              <a:rPr lang="ru-RU" b="1" i="1" dirty="0"/>
              <a:t>Тюльпан</a:t>
            </a:r>
            <a:r>
              <a:rPr lang="ru-RU" i="1" dirty="0"/>
              <a:t>»</a:t>
            </a:r>
            <a:r>
              <a:rPr lang="ru-RU" dirty="0"/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4469" y="1502884"/>
            <a:ext cx="4391893" cy="3274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348" y="1765511"/>
            <a:ext cx="3274514" cy="27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1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230</Words>
  <Application>Microsoft Office PowerPoint</Application>
  <PresentationFormat>Широкоэкранный</PresentationFormat>
  <Paragraphs>55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Мастер-класс аппликация из шерстяных ниток цветок «Тюльпан». Подготовила воспитатель Суслова А. В.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SomeBody</dc:creator>
  <cp:lastModifiedBy>IRINA</cp:lastModifiedBy>
  <cp:revision>6</cp:revision>
  <cp:lastPrinted>2022-05-24T09:05:27Z</cp:lastPrinted>
  <dcterms:created xsi:type="dcterms:W3CDTF">2022-05-23T18:32:09Z</dcterms:created>
  <dcterms:modified xsi:type="dcterms:W3CDTF">2022-05-25T06:29:54Z</dcterms:modified>
</cp:coreProperties>
</file>