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61" r:id="rId5"/>
    <p:sldId id="258" r:id="rId6"/>
    <p:sldId id="259" r:id="rId7"/>
    <p:sldId id="276" r:id="rId8"/>
    <p:sldId id="277" r:id="rId9"/>
    <p:sldId id="263" r:id="rId10"/>
    <p:sldId id="275" r:id="rId11"/>
    <p:sldId id="264" r:id="rId12"/>
    <p:sldId id="265" r:id="rId13"/>
    <p:sldId id="266" r:id="rId14"/>
    <p:sldId id="262" r:id="rId15"/>
    <p:sldId id="267" r:id="rId16"/>
    <p:sldId id="268" r:id="rId17"/>
    <p:sldId id="269" r:id="rId18"/>
    <p:sldId id="271" r:id="rId19"/>
    <p:sldId id="272" r:id="rId20"/>
    <p:sldId id="270" r:id="rId21"/>
    <p:sldId id="273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1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0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60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6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50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99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9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7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4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5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5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5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8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8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1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4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8CBE-FC0C-4020-9668-F27977184820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61D95E-795E-473F-AEAB-41010C821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2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7146" y="399288"/>
            <a:ext cx="10487490" cy="618439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МБДОУ «</a:t>
            </a:r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Ординский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детский сад»</a:t>
            </a:r>
            <a:b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Игра-викторина </a:t>
            </a:r>
            <a:br>
              <a:rPr lang="ru-RU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8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«МОЙ ПЕРМСКИЙ КРАЙ»</a:t>
            </a:r>
            <a:br>
              <a:rPr lang="ru-RU" sz="8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Воспитатель: </a:t>
            </a:r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Умпелева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А.В.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s://chaiknet.ru/sonem/files/iblock/news/d770500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88" y="3074894"/>
            <a:ext cx="2528880" cy="3576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«ХОХЛОВКА»</a:t>
            </a:r>
            <a:endParaRPr lang="ru-RU" dirty="0"/>
          </a:p>
        </p:txBody>
      </p:sp>
      <p:pic>
        <p:nvPicPr>
          <p:cNvPr id="3" name="Picture 2" descr="https://dom.sibmama.ru/images/11327/f18bc342b9dd982a5de29f33efc207e1f395bd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97" y="1476851"/>
            <a:ext cx="7231245" cy="48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8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005" y="385482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Какая пещера находится в городе Кунгуре?</a:t>
            </a:r>
          </a:p>
        </p:txBody>
      </p:sp>
      <p:pic>
        <p:nvPicPr>
          <p:cNvPr id="11266" name="Picture 2" descr="https://sun9-64.userapi.com/impf/t_lylNFMeQRXto3IxQZ7KCBxFPgAU1TXvUIY8A/PRp5T_96aaU.jpg?size=1280x913&amp;quality=96&amp;sign=b9dc0a83ac5900d07548d7e94112314b&amp;c_uniq_tag=02OlbhWTru0D3yWzNAkmMDyw8BN9MO9vxCLiWYOX-CI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50" y="2019389"/>
            <a:ext cx="6433485" cy="458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Кунгурская ледяная пещера</a:t>
            </a:r>
            <a:endParaRPr lang="ru-RU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218" name="Picture 2" descr="Вход в пещеру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33748" r="35992" b="-3245"/>
          <a:stretch/>
        </p:blipFill>
        <p:spPr bwMode="auto">
          <a:xfrm>
            <a:off x="462180" y="1685364"/>
            <a:ext cx="4800796" cy="349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Ледяная пещера Кунгур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78" y="2429434"/>
            <a:ext cx="4916496" cy="36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Название водопада в </a:t>
            </a:r>
            <a:r>
              <a:rPr lang="ru-RU" dirty="0" err="1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Суксунском</a:t>
            </a:r>
            <a:r>
              <a:rPr lang="ru-RU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районе</a:t>
            </a:r>
            <a:endParaRPr lang="ru-RU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42" name="Picture 2" descr="Водопад плакун зимой (74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86" y="1576948"/>
            <a:ext cx="7446496" cy="4964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0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«ПЛАКУН»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Водопад плакун зимой (74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86" y="1576948"/>
            <a:ext cx="7446496" cy="4964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52" y="32273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 называется этот памятник природы В Пермском крае?</a:t>
            </a:r>
            <a:endParaRPr lang="ru-RU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314" name="Picture 2" descr="Каменный город Пермского кра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9" y="1727481"/>
            <a:ext cx="455295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менный город Пермского края - Фото 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87" y="1727481"/>
            <a:ext cx="45720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оездка в Каменный город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687482"/>
            <a:ext cx="4572000" cy="3038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29419" cy="26356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«КАМЕННЫЙ ГОРОД»</a:t>
            </a:r>
            <a:r>
              <a:rPr lang="ru-RU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скалы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ландшафтный геоморфологический памятник природы регионального 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значения.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338" name="Picture 2" descr="Каменный город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245224"/>
            <a:ext cx="4688202" cy="31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менный город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87" y="3245224"/>
            <a:ext cx="4157513" cy="31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63" y="102197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Какая пещера находится в нашем селе?</a:t>
            </a:r>
            <a:endParaRPr lang="ru-RU" sz="48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Ординская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пещера (ПОДВОДНАЯ)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362" name="Picture 2" descr="Ординская пещера в Пермском крае - для тех, кто любит подземные приключения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0" y="1270000"/>
            <a:ext cx="417195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ещера Орда 14 - фотографии России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63" y="2052730"/>
            <a:ext cx="6501012" cy="3792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Ординская пещера - Пермский край, Россия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42" y="3124013"/>
            <a:ext cx="5332038" cy="3554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 чего сделаны </a:t>
            </a:r>
            <a:br>
              <a:rPr lang="ru-RU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эти изделия?</a:t>
            </a:r>
            <a:endParaRPr lang="ru-RU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388" name="Picture 4" descr="Миниатюра &amp;quot;Совы&amp;quot; из цельного селенит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3" y="2926135"/>
            <a:ext cx="34861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Медведь из селенита 110-120х50х90 мм Сувениры из селенит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92" y="637334"/>
            <a:ext cx="4572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Селенит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217" r="20069" b="3506"/>
          <a:stretch/>
        </p:blipFill>
        <p:spPr bwMode="auto">
          <a:xfrm>
            <a:off x="3822590" y="2926135"/>
            <a:ext cx="2761131" cy="199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Сова на ангидрите (селенит) 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764" y="3684493"/>
            <a:ext cx="36099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Book Antiqua" panose="02040602050305030304" pitchFamily="18" charset="0"/>
              </a:rPr>
              <a:t>Цель: Систематизация знаний детей о </a:t>
            </a:r>
            <a:r>
              <a:rPr lang="ru-RU" sz="2800" dirty="0" smtClean="0">
                <a:latin typeface="Book Antiqua" panose="02040602050305030304" pitchFamily="18" charset="0"/>
              </a:rPr>
              <a:t>Пермском крае, его природных и архитектурных памятниках.</a:t>
            </a:r>
            <a:r>
              <a:rPr lang="ru-RU" sz="2800" dirty="0">
                <a:latin typeface="Book Antiqua" panose="02040602050305030304" pitchFamily="18" charset="0"/>
              </a:rPr>
              <a:t/>
            </a:r>
            <a:br>
              <a:rPr lang="ru-RU" sz="2800" dirty="0">
                <a:latin typeface="Book Antiqua" panose="02040602050305030304" pitchFamily="18" charset="0"/>
              </a:rPr>
            </a:br>
            <a:r>
              <a:rPr lang="ru-RU" sz="2800" dirty="0">
                <a:latin typeface="Book Antiqua" panose="02040602050305030304" pitchFamily="18" charset="0"/>
              </a:rPr>
              <a:t>Задачи:</a:t>
            </a:r>
            <a:r>
              <a:rPr lang="ru-RU" sz="2800" dirty="0">
                <a:latin typeface="Book Antiqua" panose="02040602050305030304" pitchFamily="18" charset="0"/>
              </a:rPr>
              <a:t/>
            </a:r>
            <a:br>
              <a:rPr lang="ru-RU" sz="2800" dirty="0">
                <a:latin typeface="Book Antiqua" panose="02040602050305030304" pitchFamily="18" charset="0"/>
              </a:rPr>
            </a:br>
            <a:r>
              <a:rPr lang="ru-RU" sz="2800" dirty="0">
                <a:latin typeface="Book Antiqua" panose="02040602050305030304" pitchFamily="18" charset="0"/>
              </a:rPr>
              <a:t>1. Расширить представления детей о своём </a:t>
            </a:r>
            <a:r>
              <a:rPr lang="ru-RU" sz="2800" dirty="0" smtClean="0">
                <a:latin typeface="Book Antiqua" panose="02040602050305030304" pitchFamily="18" charset="0"/>
              </a:rPr>
              <a:t>селе и </a:t>
            </a:r>
            <a:r>
              <a:rPr lang="ru-RU" sz="2800" dirty="0">
                <a:latin typeface="Book Antiqua" panose="02040602050305030304" pitchFamily="18" charset="0"/>
              </a:rPr>
              <a:t>крае, его культурной жизни, природных особенностях и достопримечательностях.</a:t>
            </a:r>
            <a:r>
              <a:rPr lang="ru-RU" sz="2800" dirty="0">
                <a:latin typeface="Book Antiqua" panose="02040602050305030304" pitchFamily="18" charset="0"/>
              </a:rPr>
              <a:t/>
            </a:r>
            <a:br>
              <a:rPr lang="ru-RU" sz="2800" dirty="0">
                <a:latin typeface="Book Antiqua" panose="02040602050305030304" pitchFamily="18" charset="0"/>
              </a:rPr>
            </a:br>
            <a:r>
              <a:rPr lang="ru-RU" sz="2800" dirty="0">
                <a:latin typeface="Book Antiqua" panose="02040602050305030304" pitchFamily="18" charset="0"/>
              </a:rPr>
              <a:t>2. Развивать коммутативные способности детей - умение быстро и правильно отвечать на вопросы.</a:t>
            </a:r>
            <a:r>
              <a:rPr lang="ru-RU" sz="2800" dirty="0">
                <a:latin typeface="Book Antiqua" panose="02040602050305030304" pitchFamily="18" charset="0"/>
              </a:rPr>
              <a:t/>
            </a:r>
            <a:br>
              <a:rPr lang="ru-RU" sz="2800" dirty="0">
                <a:latin typeface="Book Antiqua" panose="02040602050305030304" pitchFamily="18" charset="0"/>
              </a:rPr>
            </a:br>
            <a:r>
              <a:rPr lang="ru-RU" sz="2800" dirty="0">
                <a:latin typeface="Book Antiqua" panose="02040602050305030304" pitchFamily="18" charset="0"/>
              </a:rPr>
              <a:t>3. Воспитывать гордость за свою малую родину.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19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050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СЕЛЕНИТ</a:t>
            </a:r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-(от 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греч. </a:t>
            </a:r>
            <a:r>
              <a:rPr lang="ru-RU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selene</a:t>
            </a:r>
            <a:r>
              <a:rPr lang="ru-RU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— Луна; в связи с характером света, отражаемого этим минералом) минерал, структурная разновидность Гипса с параллельно расположенными волосовидными кристалликами.</a:t>
            </a:r>
          </a:p>
        </p:txBody>
      </p:sp>
      <p:pic>
        <p:nvPicPr>
          <p:cNvPr id="17410" name="Picture 2" descr="Месторождение селенит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3" y="3114768"/>
            <a:ext cx="4562008" cy="2984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Фото камня Селени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38" y="3051081"/>
            <a:ext cx="4067175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21" y="206189"/>
            <a:ext cx="10967819" cy="599738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Какая река  протекает в ПЕРМСКОМ крае?</a:t>
            </a:r>
            <a:br>
              <a:rPr lang="ru-RU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Река ЕНИСЕЙ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река КАМА                      река ВОЛГА</a:t>
            </a:r>
            <a:endParaRPr lang="ru-RU" dirty="0"/>
          </a:p>
        </p:txBody>
      </p:sp>
      <p:pic>
        <p:nvPicPr>
          <p:cNvPr id="18436" name="Picture 4" descr="На картинке: Река Кама в Перм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171" y="3204883"/>
            <a:ext cx="2911558" cy="218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Река Волг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52" y="3224563"/>
            <a:ext cx="3505201" cy="23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Река Енисей - история, география, список крузов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54" y="785932"/>
            <a:ext cx="3364940" cy="224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Река КАМА</a:t>
            </a:r>
            <a:endParaRPr lang="ru-RU" sz="48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4" descr="На картинке: Река Кама в Перм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8" y="1431365"/>
            <a:ext cx="4489840" cy="3364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река, Пермь, набережная, Кама, город, Город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02" y="415925"/>
            <a:ext cx="45720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ма набережная Пермь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58" y="3638550"/>
            <a:ext cx="4067175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Флаг Пермского края</a:t>
            </a:r>
            <a:endParaRPr lang="ru-RU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https://flagof.ru/wp-content/uploads/2018/10/Flag-Permskogo-kra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753752"/>
            <a:ext cx="3223447" cy="21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4985" y="1735771"/>
            <a:ext cx="3155320" cy="20617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s://wikispooks.com/w/images/thumb/e/ef/Flag_of_Sverdlovsk_Oblast.svg/1200px-Flag_of_Sverdlovsk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94985" y="1750661"/>
            <a:ext cx="315532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e/eb/Flag_of_Sakha.svg/1600px-Flag_of_Sakh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22" y="4273954"/>
            <a:ext cx="3514167" cy="21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Флаг Пермского края</a:t>
            </a:r>
            <a:endParaRPr lang="ru-RU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https://flagof.ru/wp-content/uploads/2018/10/Flag-Permskogo-kra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50" y="1930400"/>
            <a:ext cx="5876307" cy="391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Какой зверь изображен на гербе Пермского края?</a:t>
            </a:r>
          </a:p>
        </p:txBody>
      </p:sp>
      <p:pic>
        <p:nvPicPr>
          <p:cNvPr id="5122" name="Picture 2" descr="https://pic.rutubelist.ru/user/f1/65/f16566a7cc1c48d913a0540501c457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92" y="1909483"/>
            <a:ext cx="4948517" cy="49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0926" y="4231341"/>
            <a:ext cx="2048179" cy="207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s://upload.wikimedia.org/wikipedia/commons/thumb/2/24/Gtk-dialog-question.svg/768px-Gtk-dialog-questi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93" y="4383741"/>
            <a:ext cx="1927412" cy="19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87" y="905436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Белый медведь</a:t>
            </a:r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https://pic.rutubelist.ru/user/f1/65/f16566a7cc1c48d913a0540501c457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26" y="430305"/>
            <a:ext cx="6149531" cy="61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Главный город Пермского края</a:t>
            </a:r>
            <a:endParaRPr lang="ru-RU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s://img0.liveinternet.ru/images/attach/d/2/149/877/149877034_4752699_0perm23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87" y="1436560"/>
            <a:ext cx="6381750" cy="4486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6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398" y="44500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ГОРОД   ПЕРМЬ</a:t>
            </a:r>
            <a:endParaRPr lang="ru-RU" sz="6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https://www.gorodperm.ru/upload/pages/196/image_1275349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69" y="1765808"/>
            <a:ext cx="6257925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3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Музей деревянного зодчества под открытым небом</a:t>
            </a:r>
            <a:endParaRPr lang="ru-RU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194" name="Picture 2" descr="https://dom.sibmama.ru/images/11327/f18bc342b9dd982a5de29f33efc207e1f395bd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7" y="2025491"/>
            <a:ext cx="4743151" cy="31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sbpartner.ru/wp-content/uploads/a/b/8/ab8727a631808f9174497ee16401e4e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29" y="3092291"/>
            <a:ext cx="4633616" cy="30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</TotalTime>
  <Words>135</Words>
  <Application>Microsoft Office PowerPoint</Application>
  <PresentationFormat>Широкоэкранный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Cambria Math</vt:lpstr>
      <vt:lpstr>Trebuchet MS</vt:lpstr>
      <vt:lpstr>Wingdings 3</vt:lpstr>
      <vt:lpstr>Грань</vt:lpstr>
      <vt:lpstr>МБДОУ «Ординский детский сад»  Игра-викторина  «МОЙ ПЕРМСКИЙ КРАЙ»    Воспитатель: Умпелева А.В.</vt:lpstr>
      <vt:lpstr>Цель: Систематизация знаний детей о Пермском крае, его природных и архитектурных памятниках. Задачи: 1. Расширить представления детей о своём селе и крае, его культурной жизни, природных особенностях и достопримечательностях. 2. Развивать коммутативные способности детей - умение быстро и правильно отвечать на вопросы. 3. Воспитывать гордость за свою малую родину.</vt:lpstr>
      <vt:lpstr>Флаг Пермского края</vt:lpstr>
      <vt:lpstr>Флаг Пермского края</vt:lpstr>
      <vt:lpstr>Какой зверь изображен на гербе Пермского края?</vt:lpstr>
      <vt:lpstr>        Белый медведь</vt:lpstr>
      <vt:lpstr>Главный город Пермского края</vt:lpstr>
      <vt:lpstr>ГОРОД   ПЕРМЬ</vt:lpstr>
      <vt:lpstr>Музей деревянного зодчества под открытым небом</vt:lpstr>
      <vt:lpstr>«ХОХЛОВКА»</vt:lpstr>
      <vt:lpstr>Какая пещера находится в городе Кунгуре?</vt:lpstr>
      <vt:lpstr>Кунгурская ледяная пещера</vt:lpstr>
      <vt:lpstr>Название водопада в Суксунском районе</vt:lpstr>
      <vt:lpstr>«ПЛАКУН»</vt:lpstr>
      <vt:lpstr>Как называется этот памятник природы В Пермском крае?</vt:lpstr>
      <vt:lpstr>«КАМЕННЫЙ ГОРОД» - скалы, ландшафтный геоморфологический памятник природы регионального значения.</vt:lpstr>
      <vt:lpstr>Какая пещера находится в нашем селе?</vt:lpstr>
      <vt:lpstr>Ординская пещера (ПОДВОДНАЯ)</vt:lpstr>
      <vt:lpstr>Из чего сделаны  эти изделия?</vt:lpstr>
      <vt:lpstr>СЕЛЕНИТ-(от греч. selene — Луна; в связи с характером света, отражаемого этим минералом) минерал, структурная разновидность Гипса с параллельно расположенными волосовидными кристалликами.</vt:lpstr>
      <vt:lpstr>Какая река  протекает в ПЕРМСКОМ крае?  Река ЕНИСЕЙ    река КАМА                      река ВОЛГА</vt:lpstr>
      <vt:lpstr>Река КАМА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«Ординский детский сад»  Игра-викторина  «МОЙ ПЕРМСКИЙ КРАЙ»    Воспитатель: Умпелева А.В.</dc:title>
  <dc:creator>Пользователь</dc:creator>
  <cp:lastModifiedBy>Пользователь</cp:lastModifiedBy>
  <cp:revision>15</cp:revision>
  <dcterms:created xsi:type="dcterms:W3CDTF">2022-12-02T03:20:10Z</dcterms:created>
  <dcterms:modified xsi:type="dcterms:W3CDTF">2022-12-05T03:08:17Z</dcterms:modified>
</cp:coreProperties>
</file>