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2" r:id="rId4"/>
    <p:sldId id="263" r:id="rId5"/>
    <p:sldId id="258" r:id="rId6"/>
    <p:sldId id="259" r:id="rId7"/>
    <p:sldId id="276" r:id="rId8"/>
    <p:sldId id="275" r:id="rId9"/>
    <p:sldId id="261" r:id="rId10"/>
    <p:sldId id="273" r:id="rId11"/>
    <p:sldId id="266" r:id="rId12"/>
    <p:sldId id="267" r:id="rId13"/>
    <p:sldId id="268" r:id="rId14"/>
    <p:sldId id="269" r:id="rId15"/>
    <p:sldId id="270" r:id="rId16"/>
    <p:sldId id="271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D72D-7883-4303-A55F-E5A8037ED3EF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C4BB0C8-B7B6-4AAA-B7D1-CF0C8D1F27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D72D-7883-4303-A55F-E5A8037ED3EF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B0C8-B7B6-4AAA-B7D1-CF0C8D1F2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D72D-7883-4303-A55F-E5A8037ED3EF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B0C8-B7B6-4AAA-B7D1-CF0C8D1F2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D72D-7883-4303-A55F-E5A8037ED3EF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B0C8-B7B6-4AAA-B7D1-CF0C8D1F27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D72D-7883-4303-A55F-E5A8037ED3EF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C4BB0C8-B7B6-4AAA-B7D1-CF0C8D1F2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D72D-7883-4303-A55F-E5A8037ED3EF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B0C8-B7B6-4AAA-B7D1-CF0C8D1F27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D72D-7883-4303-A55F-E5A8037ED3EF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B0C8-B7B6-4AAA-B7D1-CF0C8D1F27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D72D-7883-4303-A55F-E5A8037ED3EF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B0C8-B7B6-4AAA-B7D1-CF0C8D1F2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D72D-7883-4303-A55F-E5A8037ED3EF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B0C8-B7B6-4AAA-B7D1-CF0C8D1F2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D72D-7883-4303-A55F-E5A8037ED3EF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B0C8-B7B6-4AAA-B7D1-CF0C8D1F27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D72D-7883-4303-A55F-E5A8037ED3EF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C4BB0C8-B7B6-4AAA-B7D1-CF0C8D1F27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B76D72D-7883-4303-A55F-E5A8037ED3EF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C4BB0C8-B7B6-4AAA-B7D1-CF0C8D1F2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Живое - неживое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4104456" cy="922114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Грибы</a:t>
            </a:r>
            <a:endParaRPr lang="ru-RU" dirty="0"/>
          </a:p>
        </p:txBody>
      </p:sp>
      <p:pic>
        <p:nvPicPr>
          <p:cNvPr id="4" name="Picture 2" descr="http://www.ordynsk.com/files/Image/press-reliz/4/1436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683568" y="1052736"/>
            <a:ext cx="7938855" cy="5378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pictar.ru/data/media/24/nature__43_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 r="-917"/>
          <a:stretch>
            <a:fillRect/>
          </a:stretch>
        </p:blipFill>
        <p:spPr bwMode="auto">
          <a:xfrm>
            <a:off x="233010" y="332656"/>
            <a:ext cx="8910990" cy="6192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Растения</a:t>
            </a:r>
            <a:endParaRPr lang="ru-RU" sz="48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tat20.privet.ru/lr/0c030df538eea58551dba13cd37eaa6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2492896"/>
            <a:ext cx="6191250" cy="4133850"/>
          </a:xfrm>
          <a:prstGeom prst="rect">
            <a:avLst/>
          </a:prstGeom>
          <a:noFill/>
        </p:spPr>
      </p:pic>
      <p:pic>
        <p:nvPicPr>
          <p:cNvPr id="24582" name="Picture 6" descr="http://img.gorcer.com/uploads/09/8/23/2798/620384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0032" y="1268760"/>
            <a:ext cx="4104456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776864" cy="1872208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l"/>
            <a:r>
              <a:rPr lang="ru-RU" sz="3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Неживая природа </a:t>
            </a:r>
            <a:r>
              <a:rPr lang="ru-RU" sz="3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– это то , что не растет, не питается , не дышит, </a:t>
            </a:r>
            <a:r>
              <a:rPr lang="ru-RU" sz="3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3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3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не размножается.</a:t>
            </a:r>
            <a:endParaRPr lang="ru-RU" sz="3600" b="1" i="1" cap="all" dirty="0">
              <a:ln/>
              <a:solidFill>
                <a:schemeClr val="accent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go2load.com/uploads/posts/2011-10/1319786041_20-udivitelnyh-faktov-o-dozhde-interesnye-fakty-o-dozhde-0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1" y="2410886"/>
            <a:ext cx="6552729" cy="4186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8" name="Picture 8" descr="http://cubs.clifton.k12.tx.us/files/2011/02/icicles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12939" y="116632"/>
            <a:ext cx="4909146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tat16.privet.ru/lr/0b0f75ef42ecc239c03828c807a7b34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8886" y="2276014"/>
            <a:ext cx="6103054" cy="4581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http://stat18.privet.ru/lr/0a1aeddad0e893c5e2638b43a163795b"/>
          <p:cNvPicPr>
            <a:picLocks noChangeAspect="1" noChangeArrowheads="1"/>
          </p:cNvPicPr>
          <p:nvPr/>
        </p:nvPicPr>
        <p:blipFill>
          <a:blip r:embed="rId3" cstate="screen">
            <a:lum bright="10000"/>
          </a:blip>
          <a:srcRect/>
          <a:stretch>
            <a:fillRect/>
          </a:stretch>
        </p:blipFill>
        <p:spPr bwMode="auto">
          <a:xfrm>
            <a:off x="3275856" y="116632"/>
            <a:ext cx="5729041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v3wall.com/wallpaper/medium/1007/medium_2010070809540171628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504" y="2636912"/>
            <a:ext cx="6552729" cy="4090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http://yahooeu.ru/uploads/posts/2011-09/1317387478_2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99792" y="260648"/>
            <a:ext cx="6264696" cy="3971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i028.radikal.ru/0806/54/5168b1035c7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36096" y="1340768"/>
            <a:ext cx="3603546" cy="5375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http://w7t.ru/zooms/7db5/a/73b3801c9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1" y="3212976"/>
            <a:ext cx="5601613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http://www.mk.ru/upload/iblock_mk/475/f5/a5/c1/DETAIL_PICTURE_64431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99792" y="1196752"/>
            <a:ext cx="3744416" cy="2806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136904" cy="1512168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Все то, что сделано и создано  руками человека не относится к природе</a:t>
            </a:r>
            <a:r>
              <a:rPr lang="ru-RU" sz="4000" b="1" i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. Это неживое…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servizes.ru/pic/431_3162011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107505" y="188641"/>
            <a:ext cx="482453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 descr="http://rnns.ru/uploads/posts/2011-12/1325082916_om-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1960" y="2840363"/>
            <a:ext cx="4824536" cy="3828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0" name="Picture 6" descr="http://super-warez.net/uploads/posts/2013-02/1361357161_ajbhwqvfzu2d6it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5576" y="3068960"/>
            <a:ext cx="2376264" cy="3600400"/>
          </a:xfrm>
          <a:prstGeom prst="rect">
            <a:avLst/>
          </a:prstGeom>
          <a:noFill/>
        </p:spPr>
      </p:pic>
      <p:pic>
        <p:nvPicPr>
          <p:cNvPr id="31752" name="Picture 8" descr="http://img0.liveinternet.ru/images/attach/c/5/85/53/85053188_4059222_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48064" y="116632"/>
            <a:ext cx="3851305" cy="2894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stat11.privet.ru/lr/082b408c6f6a51d85d90f44b1adeb5e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55776" y="116632"/>
            <a:ext cx="6330211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www.myjulia.ru/data/cache/2010/08/24/499766_8532-650x650.jpg"/>
          <p:cNvPicPr>
            <a:picLocks noChangeAspect="1" noChangeArrowheads="1"/>
          </p:cNvPicPr>
          <p:nvPr/>
        </p:nvPicPr>
        <p:blipFill>
          <a:blip r:embed="rId3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251520" y="3140968"/>
            <a:ext cx="518457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5122912" cy="3946450"/>
          </a:xfrm>
        </p:spPr>
        <p:txBody>
          <a:bodyPr>
            <a:noAutofit/>
          </a:bodyPr>
          <a:lstStyle/>
          <a:p>
            <a:pPr algn="l"/>
            <a:r>
              <a:rPr lang="ru-RU" sz="3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Живое – это то , что растет, питается , дышит, двигается , размножается, дает плоды.</a:t>
            </a:r>
            <a:r>
              <a:rPr lang="ru-RU" sz="3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3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sz="36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5805264"/>
            <a:ext cx="5581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Живая природа – это…</a:t>
            </a:r>
            <a:endParaRPr lang="ru-RU" sz="3600" dirty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900igr.net/datai/okruzhajuschij-mir/Soobschestvo-luga/0008-013-ZHivotnye-lug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63888" y="188640"/>
            <a:ext cx="5400600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 descr="http://photo.a42.ru/photos/84766/medium/1651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2993352"/>
            <a:ext cx="4824536" cy="3678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3816424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Насекомые</a:t>
            </a:r>
            <a:endParaRPr lang="ru-RU" b="1" i="1" dirty="0">
              <a:solidFill>
                <a:srgbClr val="FF0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gazeta.a42.ru/images/lenta/2583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2780928"/>
            <a:ext cx="5256584" cy="3942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http://ic.pics.livejournal.com/marish_genius/51772329/62496/62496_origina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7944" y="188640"/>
            <a:ext cx="4926203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3250704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Птицы</a:t>
            </a:r>
            <a:endParaRPr lang="ru-RU" b="1" i="1" dirty="0">
              <a:solidFill>
                <a:srgbClr val="FF0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pic>
        <p:nvPicPr>
          <p:cNvPr id="15362" name="Picture 2" descr="http://razvlekatelnujportal.com/images/photos/3c1a45b5af106ffac7ed82e1084524c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91880" y="188640"/>
            <a:ext cx="5472608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http://namonitore.ru/uploads/catalog/animals/yagodkitsvetochki_16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2924944"/>
            <a:ext cx="5040560" cy="3780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img-fotki.yandex.ru/get/4811/mr-serg-bask.1473/0_899b3_44139c59_X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908720"/>
            <a:ext cx="8352928" cy="5493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Животные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Detskie_prezentatsii/Biologija.Morskie_zhiteli/Zmei_2.files/slide0006_image00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4008" y="4293096"/>
            <a:ext cx="4355976" cy="224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0" name="Picture 2" descr="http://prdx.info/_bd/6/677.jpg"/>
          <p:cNvPicPr>
            <a:picLocks noChangeAspect="1" noChangeArrowheads="1"/>
          </p:cNvPicPr>
          <p:nvPr/>
        </p:nvPicPr>
        <p:blipFill>
          <a:blip r:embed="rId3" cstate="screen">
            <a:lum bright="10000"/>
          </a:blip>
          <a:srcRect/>
          <a:stretch>
            <a:fillRect/>
          </a:stretch>
        </p:blipFill>
        <p:spPr bwMode="auto">
          <a:xfrm>
            <a:off x="1763688" y="188640"/>
            <a:ext cx="6408712" cy="4305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http://i015.radikal.ru/1202/5b/48d66221183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504" y="3356992"/>
            <a:ext cx="4680520" cy="3367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nimalwebguide.com/Giraffe-2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323528" y="188640"/>
            <a:ext cx="4059158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img0.liveinternet.ru/images/attach/c/4/80/610/80610334_0600116raccoons_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7984" y="1340768"/>
            <a:ext cx="4397664" cy="5000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0.liveinternet.ru/images/attach/c/2/66/876/66876493_12afa48773dd1d23986e398de71dc6611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683568" y="764704"/>
            <a:ext cx="7848872" cy="5886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16632"/>
            <a:ext cx="3816424" cy="850106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Рыбы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123</TotalTime>
  <Words>56</Words>
  <Application>Microsoft Office PowerPoint</Application>
  <PresentationFormat>Экран (4:3)</PresentationFormat>
  <Paragraphs>11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Справедливость</vt:lpstr>
      <vt:lpstr>Живое - неживое</vt:lpstr>
      <vt:lpstr>Живое – это то , что растет, питается , дышит, двигается , размножается, дает плоды. </vt:lpstr>
      <vt:lpstr>Насекомые</vt:lpstr>
      <vt:lpstr>Слайд 4</vt:lpstr>
      <vt:lpstr>Птицы</vt:lpstr>
      <vt:lpstr>Животные</vt:lpstr>
      <vt:lpstr>Слайд 7</vt:lpstr>
      <vt:lpstr>Слайд 8</vt:lpstr>
      <vt:lpstr>Рыбы</vt:lpstr>
      <vt:lpstr>Грибы</vt:lpstr>
      <vt:lpstr>Растения</vt:lpstr>
      <vt:lpstr>Неживая природа – это то , что не растет, не питается , не дышит,  не размножается.</vt:lpstr>
      <vt:lpstr>Слайд 13</vt:lpstr>
      <vt:lpstr>Слайд 14</vt:lpstr>
      <vt:lpstr>Слайд 15</vt:lpstr>
      <vt:lpstr>Все то, что сделано и создано  руками человека не относится к природе. Это неживое… </vt:lpstr>
      <vt:lpstr>Слайд 17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sss</dc:creator>
  <cp:lastModifiedBy>sss</cp:lastModifiedBy>
  <cp:revision>24</cp:revision>
  <dcterms:created xsi:type="dcterms:W3CDTF">2013-06-21T08:49:54Z</dcterms:created>
  <dcterms:modified xsi:type="dcterms:W3CDTF">2013-06-23T11:16:45Z</dcterms:modified>
</cp:coreProperties>
</file>